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7"/>
  </p:notesMasterIdLst>
  <p:sldIdLst>
    <p:sldId id="256" r:id="rId5"/>
    <p:sldId id="258" r:id="rId6"/>
  </p:sldIdLst>
  <p:sldSz cx="7596188" cy="10836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0A"/>
    <a:srgbClr val="FF8E18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64307-4290-4D1D-BEDC-D8B650C0E077}" v="523" dt="2020-06-15T12:55:01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ucci, Itir (ELS)" userId="a244f3f7-c0be-4ae1-9a5a-5a959fb6a1e2" providerId="ADAL" clId="{B9B7C00B-7588-4DCE-A29A-F7731F07B8A4}"/>
    <pc:docChg chg="undo custSel addSld delSld modSld">
      <pc:chgData name="Filippucci, Itir (ELS)" userId="a244f3f7-c0be-4ae1-9a5a-5a959fb6a1e2" providerId="ADAL" clId="{B9B7C00B-7588-4DCE-A29A-F7731F07B8A4}" dt="2020-06-12T21:20:20.444" v="217" actId="20577"/>
      <pc:docMkLst>
        <pc:docMk/>
      </pc:docMkLst>
      <pc:sldChg chg="addSp delSp modSp">
        <pc:chgData name="Filippucci, Itir (ELS)" userId="a244f3f7-c0be-4ae1-9a5a-5a959fb6a1e2" providerId="ADAL" clId="{B9B7C00B-7588-4DCE-A29A-F7731F07B8A4}" dt="2020-06-12T21:20:20.444" v="217" actId="20577"/>
        <pc:sldMkLst>
          <pc:docMk/>
          <pc:sldMk cId="3765599338" sldId="256"/>
        </pc:sldMkLst>
        <pc:spChg chg="del">
          <ac:chgData name="Filippucci, Itir (ELS)" userId="a244f3f7-c0be-4ae1-9a5a-5a959fb6a1e2" providerId="ADAL" clId="{B9B7C00B-7588-4DCE-A29A-F7731F07B8A4}" dt="2020-06-12T21:05:36.746" v="11" actId="478"/>
          <ac:spMkLst>
            <pc:docMk/>
            <pc:sldMk cId="3765599338" sldId="256"/>
            <ac:spMk id="6" creationId="{3E271D80-62AF-415E-8B69-DFACA0CC7E1D}"/>
          </ac:spMkLst>
        </pc:spChg>
        <pc:spChg chg="del mod">
          <ac:chgData name="Filippucci, Itir (ELS)" userId="a244f3f7-c0be-4ae1-9a5a-5a959fb6a1e2" providerId="ADAL" clId="{B9B7C00B-7588-4DCE-A29A-F7731F07B8A4}" dt="2020-06-12T21:17:33.650" v="144" actId="478"/>
          <ac:spMkLst>
            <pc:docMk/>
            <pc:sldMk cId="3765599338" sldId="256"/>
            <ac:spMk id="7" creationId="{E4A760B4-30D9-4940-9D47-2ADAE36E95C8}"/>
          </ac:spMkLst>
        </pc:spChg>
        <pc:spChg chg="mod">
          <ac:chgData name="Filippucci, Itir (ELS)" userId="a244f3f7-c0be-4ae1-9a5a-5a959fb6a1e2" providerId="ADAL" clId="{B9B7C00B-7588-4DCE-A29A-F7731F07B8A4}" dt="2020-06-12T21:20:20.444" v="217" actId="20577"/>
          <ac:spMkLst>
            <pc:docMk/>
            <pc:sldMk cId="3765599338" sldId="256"/>
            <ac:spMk id="8" creationId="{CEF5CFE8-29F7-4693-9ACB-BCFEE4FE958A}"/>
          </ac:spMkLst>
        </pc:spChg>
        <pc:spChg chg="add mod">
          <ac:chgData name="Filippucci, Itir (ELS)" userId="a244f3f7-c0be-4ae1-9a5a-5a959fb6a1e2" providerId="ADAL" clId="{B9B7C00B-7588-4DCE-A29A-F7731F07B8A4}" dt="2020-06-12T21:17:40.985" v="145" actId="14100"/>
          <ac:spMkLst>
            <pc:docMk/>
            <pc:sldMk cId="3765599338" sldId="256"/>
            <ac:spMk id="10" creationId="{A5C110BD-3758-453A-BEB6-0D835228CDD8}"/>
          </ac:spMkLst>
        </pc:spChg>
        <pc:spChg chg="mod">
          <ac:chgData name="Filippucci, Itir (ELS)" userId="a244f3f7-c0be-4ae1-9a5a-5a959fb6a1e2" providerId="ADAL" clId="{B9B7C00B-7588-4DCE-A29A-F7731F07B8A4}" dt="2020-06-12T21:07:07.756" v="29" actId="1076"/>
          <ac:spMkLst>
            <pc:docMk/>
            <pc:sldMk cId="3765599338" sldId="256"/>
            <ac:spMk id="20" creationId="{E7981B52-D3A6-4A36-814A-24516E91BD61}"/>
          </ac:spMkLst>
        </pc:spChg>
        <pc:picChg chg="add del mod">
          <ac:chgData name="Filippucci, Itir (ELS)" userId="a244f3f7-c0be-4ae1-9a5a-5a959fb6a1e2" providerId="ADAL" clId="{B9B7C00B-7588-4DCE-A29A-F7731F07B8A4}" dt="2020-06-12T21:08:45.513" v="45" actId="478"/>
          <ac:picMkLst>
            <pc:docMk/>
            <pc:sldMk cId="3765599338" sldId="256"/>
            <ac:picMk id="3" creationId="{54561C4A-7B38-4562-ADAD-4435BAA43AB6}"/>
          </ac:picMkLst>
        </pc:picChg>
        <pc:picChg chg="del">
          <ac:chgData name="Filippucci, Itir (ELS)" userId="a244f3f7-c0be-4ae1-9a5a-5a959fb6a1e2" providerId="ADAL" clId="{B9B7C00B-7588-4DCE-A29A-F7731F07B8A4}" dt="2020-06-12T21:05:33.300" v="10" actId="478"/>
          <ac:picMkLst>
            <pc:docMk/>
            <pc:sldMk cId="3765599338" sldId="256"/>
            <ac:picMk id="5" creationId="{57277DD3-CB02-40AE-9A61-BE7C0478C94F}"/>
          </ac:picMkLst>
        </pc:picChg>
        <pc:picChg chg="add del mod">
          <ac:chgData name="Filippucci, Itir (ELS)" userId="a244f3f7-c0be-4ae1-9a5a-5a959fb6a1e2" providerId="ADAL" clId="{B9B7C00B-7588-4DCE-A29A-F7731F07B8A4}" dt="2020-06-12T21:12:28.230" v="88" actId="478"/>
          <ac:picMkLst>
            <pc:docMk/>
            <pc:sldMk cId="3765599338" sldId="256"/>
            <ac:picMk id="9" creationId="{8FFD036B-A611-46AB-BFF8-40A3B75AECAE}"/>
          </ac:picMkLst>
        </pc:picChg>
        <pc:picChg chg="add mod">
          <ac:chgData name="Filippucci, Itir (ELS)" userId="a244f3f7-c0be-4ae1-9a5a-5a959fb6a1e2" providerId="ADAL" clId="{B9B7C00B-7588-4DCE-A29A-F7731F07B8A4}" dt="2020-06-12T21:16:25.825" v="137" actId="14100"/>
          <ac:picMkLst>
            <pc:docMk/>
            <pc:sldMk cId="3765599338" sldId="256"/>
            <ac:picMk id="12" creationId="{32B1343E-9A99-4D1F-9DE3-2ECCF72635C9}"/>
          </ac:picMkLst>
        </pc:picChg>
        <pc:picChg chg="add mod ord modCrop">
          <ac:chgData name="Filippucci, Itir (ELS)" userId="a244f3f7-c0be-4ae1-9a5a-5a959fb6a1e2" providerId="ADAL" clId="{B9B7C00B-7588-4DCE-A29A-F7731F07B8A4}" dt="2020-06-12T21:09:24.033" v="49" actId="1076"/>
          <ac:picMkLst>
            <pc:docMk/>
            <pc:sldMk cId="3765599338" sldId="256"/>
            <ac:picMk id="13" creationId="{8167C8A8-E8BA-4A85-B12A-F563AB518B78}"/>
          </ac:picMkLst>
        </pc:picChg>
        <pc:picChg chg="del">
          <ac:chgData name="Filippucci, Itir (ELS)" userId="a244f3f7-c0be-4ae1-9a5a-5a959fb6a1e2" providerId="ADAL" clId="{B9B7C00B-7588-4DCE-A29A-F7731F07B8A4}" dt="2020-06-12T21:03:54.600" v="0" actId="478"/>
          <ac:picMkLst>
            <pc:docMk/>
            <pc:sldMk cId="3765599338" sldId="256"/>
            <ac:picMk id="14" creationId="{B240224F-5B1F-47F4-AE6C-D9E7DEFE502B}"/>
          </ac:picMkLst>
        </pc:picChg>
        <pc:picChg chg="mod">
          <ac:chgData name="Filippucci, Itir (ELS)" userId="a244f3f7-c0be-4ae1-9a5a-5a959fb6a1e2" providerId="ADAL" clId="{B9B7C00B-7588-4DCE-A29A-F7731F07B8A4}" dt="2020-06-12T21:12:53.002" v="115" actId="1076"/>
          <ac:picMkLst>
            <pc:docMk/>
            <pc:sldMk cId="3765599338" sldId="256"/>
            <ac:picMk id="16" creationId="{6C973E02-B6ED-41E9-B7E6-9FCEEEAFC733}"/>
          </ac:picMkLst>
        </pc:picChg>
        <pc:picChg chg="add mod">
          <ac:chgData name="Filippucci, Itir (ELS)" userId="a244f3f7-c0be-4ae1-9a5a-5a959fb6a1e2" providerId="ADAL" clId="{B9B7C00B-7588-4DCE-A29A-F7731F07B8A4}" dt="2020-06-12T21:16:31.918" v="139" actId="1076"/>
          <ac:picMkLst>
            <pc:docMk/>
            <pc:sldMk cId="3765599338" sldId="256"/>
            <ac:picMk id="17" creationId="{89ADB54A-A817-45BE-98CD-1DE70B351DD8}"/>
          </ac:picMkLst>
        </pc:picChg>
        <pc:picChg chg="del mod">
          <ac:chgData name="Filippucci, Itir (ELS)" userId="a244f3f7-c0be-4ae1-9a5a-5a959fb6a1e2" providerId="ADAL" clId="{B9B7C00B-7588-4DCE-A29A-F7731F07B8A4}" dt="2020-06-12T21:13:12.558" v="118" actId="478"/>
          <ac:picMkLst>
            <pc:docMk/>
            <pc:sldMk cId="3765599338" sldId="256"/>
            <ac:picMk id="18" creationId="{9013DE11-8355-4A50-A8DE-322151918442}"/>
          </ac:picMkLst>
        </pc:picChg>
        <pc:picChg chg="add del mod">
          <ac:chgData name="Filippucci, Itir (ELS)" userId="a244f3f7-c0be-4ae1-9a5a-5a959fb6a1e2" providerId="ADAL" clId="{B9B7C00B-7588-4DCE-A29A-F7731F07B8A4}" dt="2020-06-12T21:10:57.587" v="70" actId="478"/>
          <ac:picMkLst>
            <pc:docMk/>
            <pc:sldMk cId="3765599338" sldId="256"/>
            <ac:picMk id="19" creationId="{1BEB9826-84F6-4FFB-B773-081B2EF3A238}"/>
          </ac:picMkLst>
        </pc:picChg>
        <pc:picChg chg="add del mod">
          <ac:chgData name="Filippucci, Itir (ELS)" userId="a244f3f7-c0be-4ae1-9a5a-5a959fb6a1e2" providerId="ADAL" clId="{B9B7C00B-7588-4DCE-A29A-F7731F07B8A4}" dt="2020-06-12T21:10:56.073" v="69" actId="478"/>
          <ac:picMkLst>
            <pc:docMk/>
            <pc:sldMk cId="3765599338" sldId="256"/>
            <ac:picMk id="21" creationId="{CFCFB2FD-E098-48C5-8F49-36C3B19F9436}"/>
          </ac:picMkLst>
        </pc:picChg>
        <pc:picChg chg="del">
          <ac:chgData name="Filippucci, Itir (ELS)" userId="a244f3f7-c0be-4ae1-9a5a-5a959fb6a1e2" providerId="ADAL" clId="{B9B7C00B-7588-4DCE-A29A-F7731F07B8A4}" dt="2020-06-12T21:11:18.758" v="72" actId="478"/>
          <ac:picMkLst>
            <pc:docMk/>
            <pc:sldMk cId="3765599338" sldId="256"/>
            <ac:picMk id="1026" creationId="{CE724881-5A3F-4D2E-A0C5-4B81E5B88767}"/>
          </ac:picMkLst>
        </pc:picChg>
        <pc:picChg chg="del">
          <ac:chgData name="Filippucci, Itir (ELS)" userId="a244f3f7-c0be-4ae1-9a5a-5a959fb6a1e2" providerId="ADAL" clId="{B9B7C00B-7588-4DCE-A29A-F7731F07B8A4}" dt="2020-06-12T21:11:20.499" v="73" actId="478"/>
          <ac:picMkLst>
            <pc:docMk/>
            <pc:sldMk cId="3765599338" sldId="256"/>
            <ac:picMk id="1028" creationId="{A78543A1-FE5E-4A82-8464-AE3826975151}"/>
          </ac:picMkLst>
        </pc:picChg>
        <pc:picChg chg="del">
          <ac:chgData name="Filippucci, Itir (ELS)" userId="a244f3f7-c0be-4ae1-9a5a-5a959fb6a1e2" providerId="ADAL" clId="{B9B7C00B-7588-4DCE-A29A-F7731F07B8A4}" dt="2020-06-12T21:11:24.002" v="74" actId="478"/>
          <ac:picMkLst>
            <pc:docMk/>
            <pc:sldMk cId="3765599338" sldId="256"/>
            <ac:picMk id="1030" creationId="{09D88D69-9650-4D5F-86A3-4C5B0209BEAC}"/>
          </ac:picMkLst>
        </pc:picChg>
      </pc:sldChg>
      <pc:sldChg chg="delSp add del">
        <pc:chgData name="Filippucci, Itir (ELS)" userId="a244f3f7-c0be-4ae1-9a5a-5a959fb6a1e2" providerId="ADAL" clId="{B9B7C00B-7588-4DCE-A29A-F7731F07B8A4}" dt="2020-06-12T21:13:55.838" v="124" actId="2696"/>
        <pc:sldMkLst>
          <pc:docMk/>
          <pc:sldMk cId="422277128" sldId="257"/>
        </pc:sldMkLst>
        <pc:picChg chg="del">
          <ac:chgData name="Filippucci, Itir (ELS)" userId="a244f3f7-c0be-4ae1-9a5a-5a959fb6a1e2" providerId="ADAL" clId="{B9B7C00B-7588-4DCE-A29A-F7731F07B8A4}" dt="2020-06-12T21:04:52.726" v="4" actId="478"/>
          <ac:picMkLst>
            <pc:docMk/>
            <pc:sldMk cId="422277128" sldId="257"/>
            <ac:picMk id="1026" creationId="{CE724881-5A3F-4D2E-A0C5-4B81E5B88767}"/>
          </ac:picMkLst>
        </pc:picChg>
        <pc:picChg chg="del">
          <ac:chgData name="Filippucci, Itir (ELS)" userId="a244f3f7-c0be-4ae1-9a5a-5a959fb6a1e2" providerId="ADAL" clId="{B9B7C00B-7588-4DCE-A29A-F7731F07B8A4}" dt="2020-06-12T21:04:52.726" v="4" actId="478"/>
          <ac:picMkLst>
            <pc:docMk/>
            <pc:sldMk cId="422277128" sldId="257"/>
            <ac:picMk id="1028" creationId="{A78543A1-FE5E-4A82-8464-AE3826975151}"/>
          </ac:picMkLst>
        </pc:picChg>
        <pc:picChg chg="del">
          <ac:chgData name="Filippucci, Itir (ELS)" userId="a244f3f7-c0be-4ae1-9a5a-5a959fb6a1e2" providerId="ADAL" clId="{B9B7C00B-7588-4DCE-A29A-F7731F07B8A4}" dt="2020-06-12T21:04:52.726" v="4" actId="478"/>
          <ac:picMkLst>
            <pc:docMk/>
            <pc:sldMk cId="422277128" sldId="257"/>
            <ac:picMk id="1030" creationId="{09D88D69-9650-4D5F-86A3-4C5B0209BEAC}"/>
          </ac:picMkLst>
        </pc:picChg>
      </pc:sldChg>
    </pc:docChg>
  </pc:docChgLst>
  <pc:docChgLst>
    <pc:chgData name="Filippucci, Itir (ELS)" userId="a244f3f7-c0be-4ae1-9a5a-5a959fb6a1e2" providerId="ADAL" clId="{41964307-4290-4D1D-BEDC-D8B650C0E077}"/>
    <pc:docChg chg="undo redo custSel addSld delSld modSld modMainMaster">
      <pc:chgData name="Filippucci, Itir (ELS)" userId="a244f3f7-c0be-4ae1-9a5a-5a959fb6a1e2" providerId="ADAL" clId="{41964307-4290-4D1D-BEDC-D8B650C0E077}" dt="2020-06-15T12:59:45.053" v="1882" actId="20577"/>
      <pc:docMkLst>
        <pc:docMk/>
      </pc:docMkLst>
      <pc:sldChg chg="addSp delSp modSp setBg">
        <pc:chgData name="Filippucci, Itir (ELS)" userId="a244f3f7-c0be-4ae1-9a5a-5a959fb6a1e2" providerId="ADAL" clId="{41964307-4290-4D1D-BEDC-D8B650C0E077}" dt="2020-06-15T12:59:26.793" v="1878" actId="122"/>
        <pc:sldMkLst>
          <pc:docMk/>
          <pc:sldMk cId="3765599338" sldId="256"/>
        </pc:sldMkLst>
        <pc:spChg chg="add del mod">
          <ac:chgData name="Filippucci, Itir (ELS)" userId="a244f3f7-c0be-4ae1-9a5a-5a959fb6a1e2" providerId="ADAL" clId="{41964307-4290-4D1D-BEDC-D8B650C0E077}" dt="2020-06-13T20:09:44.692" v="49" actId="478"/>
          <ac:spMkLst>
            <pc:docMk/>
            <pc:sldMk cId="3765599338" sldId="256"/>
            <ac:spMk id="2" creationId="{F45D5852-B09A-4C79-A924-9F72FC31EC60}"/>
          </ac:spMkLst>
        </pc:spChg>
        <pc:spChg chg="add del mod">
          <ac:chgData name="Filippucci, Itir (ELS)" userId="a244f3f7-c0be-4ae1-9a5a-5a959fb6a1e2" providerId="ADAL" clId="{41964307-4290-4D1D-BEDC-D8B650C0E077}" dt="2020-06-13T20:30:05.831" v="241" actId="478"/>
          <ac:spMkLst>
            <pc:docMk/>
            <pc:sldMk cId="3765599338" sldId="256"/>
            <ac:spMk id="3" creationId="{AAE9FAEE-22AD-41AD-9CE5-21D0BF42E81E}"/>
          </ac:spMkLst>
        </pc:spChg>
        <pc:spChg chg="add del mod">
          <ac:chgData name="Filippucci, Itir (ELS)" userId="a244f3f7-c0be-4ae1-9a5a-5a959fb6a1e2" providerId="ADAL" clId="{41964307-4290-4D1D-BEDC-D8B650C0E077}" dt="2020-06-13T20:31:25.378" v="255" actId="478"/>
          <ac:spMkLst>
            <pc:docMk/>
            <pc:sldMk cId="3765599338" sldId="256"/>
            <ac:spMk id="6" creationId="{1961A498-FB40-4705-A7DF-C35DB802D457}"/>
          </ac:spMkLst>
        </pc:spChg>
        <pc:spChg chg="add del mod">
          <ac:chgData name="Filippucci, Itir (ELS)" userId="a244f3f7-c0be-4ae1-9a5a-5a959fb6a1e2" providerId="ADAL" clId="{41964307-4290-4D1D-BEDC-D8B650C0E077}" dt="2020-06-13T21:20:21.668" v="963" actId="478"/>
          <ac:spMkLst>
            <pc:docMk/>
            <pc:sldMk cId="3765599338" sldId="256"/>
            <ac:spMk id="7" creationId="{C542BD98-5C0A-48A7-9D16-42D48DAD2028}"/>
          </ac:spMkLst>
        </pc:spChg>
        <pc:spChg chg="mod ord">
          <ac:chgData name="Filippucci, Itir (ELS)" userId="a244f3f7-c0be-4ae1-9a5a-5a959fb6a1e2" providerId="ADAL" clId="{41964307-4290-4D1D-BEDC-D8B650C0E077}" dt="2020-06-15T12:59:26.793" v="1878" actId="122"/>
          <ac:spMkLst>
            <pc:docMk/>
            <pc:sldMk cId="3765599338" sldId="256"/>
            <ac:spMk id="8" creationId="{CEF5CFE8-29F7-4693-9ACB-BCFEE4FE958A}"/>
          </ac:spMkLst>
        </pc:spChg>
        <pc:spChg chg="add del mod ord">
          <ac:chgData name="Filippucci, Itir (ELS)" userId="a244f3f7-c0be-4ae1-9a5a-5a959fb6a1e2" providerId="ADAL" clId="{41964307-4290-4D1D-BEDC-D8B650C0E077}" dt="2020-06-13T20:38:45.644" v="401" actId="478"/>
          <ac:spMkLst>
            <pc:docMk/>
            <pc:sldMk cId="3765599338" sldId="256"/>
            <ac:spMk id="9" creationId="{B2E13E3C-8E53-47B6-A428-E31D94C5048B}"/>
          </ac:spMkLst>
        </pc:spChg>
        <pc:spChg chg="add del mod">
          <ac:chgData name="Filippucci, Itir (ELS)" userId="a244f3f7-c0be-4ae1-9a5a-5a959fb6a1e2" providerId="ADAL" clId="{41964307-4290-4D1D-BEDC-D8B650C0E077}" dt="2020-06-13T21:27:49.189" v="1074" actId="1076"/>
          <ac:spMkLst>
            <pc:docMk/>
            <pc:sldMk cId="3765599338" sldId="256"/>
            <ac:spMk id="10" creationId="{A5C110BD-3758-453A-BEB6-0D835228CDD8}"/>
          </ac:spMkLst>
        </pc:spChg>
        <pc:spChg chg="add del mod">
          <ac:chgData name="Filippucci, Itir (ELS)" userId="a244f3f7-c0be-4ae1-9a5a-5a959fb6a1e2" providerId="ADAL" clId="{41964307-4290-4D1D-BEDC-D8B650C0E077}" dt="2020-06-13T20:42:44.971" v="442" actId="11529"/>
          <ac:spMkLst>
            <pc:docMk/>
            <pc:sldMk cId="3765599338" sldId="256"/>
            <ac:spMk id="11" creationId="{C831C358-F22B-4AEA-822D-3CA368D2ABA1}"/>
          </ac:spMkLst>
        </pc:spChg>
        <pc:spChg chg="add mod ord">
          <ac:chgData name="Filippucci, Itir (ELS)" userId="a244f3f7-c0be-4ae1-9a5a-5a959fb6a1e2" providerId="ADAL" clId="{41964307-4290-4D1D-BEDC-D8B650C0E077}" dt="2020-06-13T21:35:11.635" v="1239" actId="1076"/>
          <ac:spMkLst>
            <pc:docMk/>
            <pc:sldMk cId="3765599338" sldId="256"/>
            <ac:spMk id="14" creationId="{72E275CA-303C-4C79-A77C-AB179C1AF857}"/>
          </ac:spMkLst>
        </pc:spChg>
        <pc:spChg chg="add mod">
          <ac:chgData name="Filippucci, Itir (ELS)" userId="a244f3f7-c0be-4ae1-9a5a-5a959fb6a1e2" providerId="ADAL" clId="{41964307-4290-4D1D-BEDC-D8B650C0E077}" dt="2020-06-15T12:49:25.572" v="1823" actId="255"/>
          <ac:spMkLst>
            <pc:docMk/>
            <pc:sldMk cId="3765599338" sldId="256"/>
            <ac:spMk id="15" creationId="{A025CAFA-BA23-434B-AA55-87296F7B9ACE}"/>
          </ac:spMkLst>
        </pc:spChg>
        <pc:spChg chg="add del mod ord">
          <ac:chgData name="Filippucci, Itir (ELS)" userId="a244f3f7-c0be-4ae1-9a5a-5a959fb6a1e2" providerId="ADAL" clId="{41964307-4290-4D1D-BEDC-D8B650C0E077}" dt="2020-06-13T20:43:12.196" v="469" actId="478"/>
          <ac:spMkLst>
            <pc:docMk/>
            <pc:sldMk cId="3765599338" sldId="256"/>
            <ac:spMk id="18" creationId="{4524EF7B-BEDF-43A7-821B-01D9849A11F8}"/>
          </ac:spMkLst>
        </pc:spChg>
        <pc:spChg chg="add del mod">
          <ac:chgData name="Filippucci, Itir (ELS)" userId="a244f3f7-c0be-4ae1-9a5a-5a959fb6a1e2" providerId="ADAL" clId="{41964307-4290-4D1D-BEDC-D8B650C0E077}" dt="2020-06-13T21:10:16.569" v="814" actId="478"/>
          <ac:spMkLst>
            <pc:docMk/>
            <pc:sldMk cId="3765599338" sldId="256"/>
            <ac:spMk id="19" creationId="{BD57E9EE-3C20-4CFB-96ED-437A12B81E04}"/>
          </ac:spMkLst>
        </pc:spChg>
        <pc:spChg chg="del mod">
          <ac:chgData name="Filippucci, Itir (ELS)" userId="a244f3f7-c0be-4ae1-9a5a-5a959fb6a1e2" providerId="ADAL" clId="{41964307-4290-4D1D-BEDC-D8B650C0E077}" dt="2020-06-13T20:32:33.745" v="263" actId="478"/>
          <ac:spMkLst>
            <pc:docMk/>
            <pc:sldMk cId="3765599338" sldId="256"/>
            <ac:spMk id="20" creationId="{E7981B52-D3A6-4A36-814A-24516E91BD61}"/>
          </ac:spMkLst>
        </pc:spChg>
        <pc:spChg chg="add del mod">
          <ac:chgData name="Filippucci, Itir (ELS)" userId="a244f3f7-c0be-4ae1-9a5a-5a959fb6a1e2" providerId="ADAL" clId="{41964307-4290-4D1D-BEDC-D8B650C0E077}" dt="2020-06-13T21:09:50.087" v="809" actId="478"/>
          <ac:spMkLst>
            <pc:docMk/>
            <pc:sldMk cId="3765599338" sldId="256"/>
            <ac:spMk id="21" creationId="{F82909D3-5FC1-46C2-A993-097B0EA305BA}"/>
          </ac:spMkLst>
        </pc:spChg>
        <pc:spChg chg="add del mod ord">
          <ac:chgData name="Filippucci, Itir (ELS)" userId="a244f3f7-c0be-4ae1-9a5a-5a959fb6a1e2" providerId="ADAL" clId="{41964307-4290-4D1D-BEDC-D8B650C0E077}" dt="2020-06-13T21:23:56.700" v="994"/>
          <ac:spMkLst>
            <pc:docMk/>
            <pc:sldMk cId="3765599338" sldId="256"/>
            <ac:spMk id="25" creationId="{A4CBACFD-4E4C-4EC0-9853-5F6CE3DA6997}"/>
          </ac:spMkLst>
        </pc:spChg>
        <pc:spChg chg="add mod">
          <ac:chgData name="Filippucci, Itir (ELS)" userId="a244f3f7-c0be-4ae1-9a5a-5a959fb6a1e2" providerId="ADAL" clId="{41964307-4290-4D1D-BEDC-D8B650C0E077}" dt="2020-06-13T21:32:32.079" v="1231" actId="20577"/>
          <ac:spMkLst>
            <pc:docMk/>
            <pc:sldMk cId="3765599338" sldId="256"/>
            <ac:spMk id="26" creationId="{1DAFF7B8-3983-4E53-940F-6638F0C5F799}"/>
          </ac:spMkLst>
        </pc:spChg>
        <pc:picChg chg="add del mod">
          <ac:chgData name="Filippucci, Itir (ELS)" userId="a244f3f7-c0be-4ae1-9a5a-5a959fb6a1e2" providerId="ADAL" clId="{41964307-4290-4D1D-BEDC-D8B650C0E077}" dt="2020-06-13T21:26:52.735" v="1065" actId="478"/>
          <ac:picMkLst>
            <pc:docMk/>
            <pc:sldMk cId="3765599338" sldId="256"/>
            <ac:picMk id="5" creationId="{27B12B03-3E12-4377-9CA9-214549F20039}"/>
          </ac:picMkLst>
        </pc:picChg>
        <pc:picChg chg="mod">
          <ac:chgData name="Filippucci, Itir (ELS)" userId="a244f3f7-c0be-4ae1-9a5a-5a959fb6a1e2" providerId="ADAL" clId="{41964307-4290-4D1D-BEDC-D8B650C0E077}" dt="2020-06-13T21:29:54.679" v="1148" actId="1076"/>
          <ac:picMkLst>
            <pc:docMk/>
            <pc:sldMk cId="3765599338" sldId="256"/>
            <ac:picMk id="12" creationId="{32B1343E-9A99-4D1F-9DE3-2ECCF72635C9}"/>
          </ac:picMkLst>
        </pc:picChg>
        <pc:picChg chg="del mod ord modCrop">
          <ac:chgData name="Filippucci, Itir (ELS)" userId="a244f3f7-c0be-4ae1-9a5a-5a959fb6a1e2" providerId="ADAL" clId="{41964307-4290-4D1D-BEDC-D8B650C0E077}" dt="2020-06-13T21:20:14.049" v="962" actId="478"/>
          <ac:picMkLst>
            <pc:docMk/>
            <pc:sldMk cId="3765599338" sldId="256"/>
            <ac:picMk id="13" creationId="{8167C8A8-E8BA-4A85-B12A-F563AB518B78}"/>
          </ac:picMkLst>
        </pc:picChg>
        <pc:picChg chg="del">
          <ac:chgData name="Filippucci, Itir (ELS)" userId="a244f3f7-c0be-4ae1-9a5a-5a959fb6a1e2" providerId="ADAL" clId="{41964307-4290-4D1D-BEDC-D8B650C0E077}" dt="2020-06-13T20:23:06.554" v="205" actId="478"/>
          <ac:picMkLst>
            <pc:docMk/>
            <pc:sldMk cId="3765599338" sldId="256"/>
            <ac:picMk id="16" creationId="{6C973E02-B6ED-41E9-B7E6-9FCEEEAFC733}"/>
          </ac:picMkLst>
        </pc:picChg>
        <pc:picChg chg="mod">
          <ac:chgData name="Filippucci, Itir (ELS)" userId="a244f3f7-c0be-4ae1-9a5a-5a959fb6a1e2" providerId="ADAL" clId="{41964307-4290-4D1D-BEDC-D8B650C0E077}" dt="2020-06-13T21:30:45.516" v="1178" actId="1076"/>
          <ac:picMkLst>
            <pc:docMk/>
            <pc:sldMk cId="3765599338" sldId="256"/>
            <ac:picMk id="17" creationId="{89ADB54A-A817-45BE-98CD-1DE70B351DD8}"/>
          </ac:picMkLst>
        </pc:picChg>
        <pc:picChg chg="add mod ord">
          <ac:chgData name="Filippucci, Itir (ELS)" userId="a244f3f7-c0be-4ae1-9a5a-5a959fb6a1e2" providerId="ADAL" clId="{41964307-4290-4D1D-BEDC-D8B650C0E077}" dt="2020-06-13T21:31:32.087" v="1220" actId="1036"/>
          <ac:picMkLst>
            <pc:docMk/>
            <pc:sldMk cId="3765599338" sldId="256"/>
            <ac:picMk id="23" creationId="{EEDB6E65-21BA-4F23-A5A1-6645C5FB72BB}"/>
          </ac:picMkLst>
        </pc:picChg>
        <pc:picChg chg="add del mod">
          <ac:chgData name="Filippucci, Itir (ELS)" userId="a244f3f7-c0be-4ae1-9a5a-5a959fb6a1e2" providerId="ADAL" clId="{41964307-4290-4D1D-BEDC-D8B650C0E077}" dt="2020-06-13T21:35:20.256" v="1241" actId="478"/>
          <ac:picMkLst>
            <pc:docMk/>
            <pc:sldMk cId="3765599338" sldId="256"/>
            <ac:picMk id="1026" creationId="{682C8395-D6CD-44A1-9284-4F665472560F}"/>
          </ac:picMkLst>
        </pc:picChg>
      </pc:sldChg>
      <pc:sldChg chg="delSp modSp add del setBg">
        <pc:chgData name="Filippucci, Itir (ELS)" userId="a244f3f7-c0be-4ae1-9a5a-5a959fb6a1e2" providerId="ADAL" clId="{41964307-4290-4D1D-BEDC-D8B650C0E077}" dt="2020-06-13T22:00:39.379" v="1444" actId="2696"/>
        <pc:sldMkLst>
          <pc:docMk/>
          <pc:sldMk cId="3425899785" sldId="257"/>
        </pc:sldMkLst>
        <pc:spChg chg="del">
          <ac:chgData name="Filippucci, Itir (ELS)" userId="a244f3f7-c0be-4ae1-9a5a-5a959fb6a1e2" providerId="ADAL" clId="{41964307-4290-4D1D-BEDC-D8B650C0E077}" dt="2020-06-13T21:11:13.272" v="819" actId="478"/>
          <ac:spMkLst>
            <pc:docMk/>
            <pc:sldMk cId="3425899785" sldId="257"/>
            <ac:spMk id="7" creationId="{C542BD98-5C0A-48A7-9D16-42D48DAD2028}"/>
          </ac:spMkLst>
        </pc:spChg>
        <pc:spChg chg="mod">
          <ac:chgData name="Filippucci, Itir (ELS)" userId="a244f3f7-c0be-4ae1-9a5a-5a959fb6a1e2" providerId="ADAL" clId="{41964307-4290-4D1D-BEDC-D8B650C0E077}" dt="2020-06-13T21:19:54.936" v="961" actId="20577"/>
          <ac:spMkLst>
            <pc:docMk/>
            <pc:sldMk cId="3425899785" sldId="257"/>
            <ac:spMk id="8" creationId="{CEF5CFE8-29F7-4693-9ACB-BCFEE4FE958A}"/>
          </ac:spMkLst>
        </pc:spChg>
        <pc:spChg chg="mod">
          <ac:chgData name="Filippucci, Itir (ELS)" userId="a244f3f7-c0be-4ae1-9a5a-5a959fb6a1e2" providerId="ADAL" clId="{41964307-4290-4D1D-BEDC-D8B650C0E077}" dt="2020-06-13T21:19:44.554" v="956" actId="14100"/>
          <ac:spMkLst>
            <pc:docMk/>
            <pc:sldMk cId="3425899785" sldId="257"/>
            <ac:spMk id="14" creationId="{72E275CA-303C-4C79-A77C-AB179C1AF857}"/>
          </ac:spMkLst>
        </pc:spChg>
        <pc:spChg chg="mod">
          <ac:chgData name="Filippucci, Itir (ELS)" userId="a244f3f7-c0be-4ae1-9a5a-5a959fb6a1e2" providerId="ADAL" clId="{41964307-4290-4D1D-BEDC-D8B650C0E077}" dt="2020-06-13T21:18:33.354" v="942"/>
          <ac:spMkLst>
            <pc:docMk/>
            <pc:sldMk cId="3425899785" sldId="257"/>
            <ac:spMk id="15" creationId="{A025CAFA-BA23-434B-AA55-87296F7B9ACE}"/>
          </ac:spMkLst>
        </pc:spChg>
        <pc:picChg chg="del">
          <ac:chgData name="Filippucci, Itir (ELS)" userId="a244f3f7-c0be-4ae1-9a5a-5a959fb6a1e2" providerId="ADAL" clId="{41964307-4290-4D1D-BEDC-D8B650C0E077}" dt="2020-06-13T21:11:09.969" v="818" actId="478"/>
          <ac:picMkLst>
            <pc:docMk/>
            <pc:sldMk cId="3425899785" sldId="257"/>
            <ac:picMk id="13" creationId="{8167C8A8-E8BA-4A85-B12A-F563AB518B78}"/>
          </ac:picMkLst>
        </pc:picChg>
      </pc:sldChg>
      <pc:sldChg chg="addSp delSp modSp add setBg">
        <pc:chgData name="Filippucci, Itir (ELS)" userId="a244f3f7-c0be-4ae1-9a5a-5a959fb6a1e2" providerId="ADAL" clId="{41964307-4290-4D1D-BEDC-D8B650C0E077}" dt="2020-06-15T12:59:45.053" v="1882" actId="20577"/>
        <pc:sldMkLst>
          <pc:docMk/>
          <pc:sldMk cId="3906409893" sldId="258"/>
        </pc:sldMkLst>
        <pc:spChg chg="mod">
          <ac:chgData name="Filippucci, Itir (ELS)" userId="a244f3f7-c0be-4ae1-9a5a-5a959fb6a1e2" providerId="ADAL" clId="{41964307-4290-4D1D-BEDC-D8B650C0E077}" dt="2020-06-15T12:59:45.053" v="1882" actId="20577"/>
          <ac:spMkLst>
            <pc:docMk/>
            <pc:sldMk cId="3906409893" sldId="258"/>
            <ac:spMk id="8" creationId="{CEF5CFE8-29F7-4693-9ACB-BCFEE4FE958A}"/>
          </ac:spMkLst>
        </pc:spChg>
        <pc:spChg chg="add del mod">
          <ac:chgData name="Filippucci, Itir (ELS)" userId="a244f3f7-c0be-4ae1-9a5a-5a959fb6a1e2" providerId="ADAL" clId="{41964307-4290-4D1D-BEDC-D8B650C0E077}" dt="2020-06-13T22:06:27.395" v="1606" actId="478"/>
          <ac:spMkLst>
            <pc:docMk/>
            <pc:sldMk cId="3906409893" sldId="258"/>
            <ac:spMk id="9" creationId="{C4A77E49-D28B-48BC-911C-B93D2A6C6BE8}"/>
          </ac:spMkLst>
        </pc:spChg>
        <pc:spChg chg="mod ord">
          <ac:chgData name="Filippucci, Itir (ELS)" userId="a244f3f7-c0be-4ae1-9a5a-5a959fb6a1e2" providerId="ADAL" clId="{41964307-4290-4D1D-BEDC-D8B650C0E077}" dt="2020-06-13T22:02:42.311" v="1459" actId="167"/>
          <ac:spMkLst>
            <pc:docMk/>
            <pc:sldMk cId="3906409893" sldId="258"/>
            <ac:spMk id="10" creationId="{A5C110BD-3758-453A-BEB6-0D835228CDD8}"/>
          </ac:spMkLst>
        </pc:spChg>
        <pc:spChg chg="add mod">
          <ac:chgData name="Filippucci, Itir (ELS)" userId="a244f3f7-c0be-4ae1-9a5a-5a959fb6a1e2" providerId="ADAL" clId="{41964307-4290-4D1D-BEDC-D8B650C0E077}" dt="2020-06-13T22:07:37.739" v="1641" actId="1035"/>
          <ac:spMkLst>
            <pc:docMk/>
            <pc:sldMk cId="3906409893" sldId="258"/>
            <ac:spMk id="11" creationId="{E086A71E-3101-4634-83B5-C46BAACFFA7F}"/>
          </ac:spMkLst>
        </pc:spChg>
        <pc:spChg chg="del mod ord">
          <ac:chgData name="Filippucci, Itir (ELS)" userId="a244f3f7-c0be-4ae1-9a5a-5a959fb6a1e2" providerId="ADAL" clId="{41964307-4290-4D1D-BEDC-D8B650C0E077}" dt="2020-06-13T21:53:06.180" v="1413" actId="478"/>
          <ac:spMkLst>
            <pc:docMk/>
            <pc:sldMk cId="3906409893" sldId="258"/>
            <ac:spMk id="14" creationId="{72E275CA-303C-4C79-A77C-AB179C1AF857}"/>
          </ac:spMkLst>
        </pc:spChg>
        <pc:spChg chg="del">
          <ac:chgData name="Filippucci, Itir (ELS)" userId="a244f3f7-c0be-4ae1-9a5a-5a959fb6a1e2" providerId="ADAL" clId="{41964307-4290-4D1D-BEDC-D8B650C0E077}" dt="2020-06-13T21:36:19.909" v="1247" actId="478"/>
          <ac:spMkLst>
            <pc:docMk/>
            <pc:sldMk cId="3906409893" sldId="258"/>
            <ac:spMk id="15" creationId="{A025CAFA-BA23-434B-AA55-87296F7B9ACE}"/>
          </ac:spMkLst>
        </pc:spChg>
        <pc:spChg chg="add del mod">
          <ac:chgData name="Filippucci, Itir (ELS)" userId="a244f3f7-c0be-4ae1-9a5a-5a959fb6a1e2" providerId="ADAL" clId="{41964307-4290-4D1D-BEDC-D8B650C0E077}" dt="2020-06-13T21:49:15.253" v="1368"/>
          <ac:spMkLst>
            <pc:docMk/>
            <pc:sldMk cId="3906409893" sldId="258"/>
            <ac:spMk id="16" creationId="{D2741E60-5450-40AA-9FA2-356B74F527C3}"/>
          </ac:spMkLst>
        </pc:spChg>
        <pc:spChg chg="add mod">
          <ac:chgData name="Filippucci, Itir (ELS)" userId="a244f3f7-c0be-4ae1-9a5a-5a959fb6a1e2" providerId="ADAL" clId="{41964307-4290-4D1D-BEDC-D8B650C0E077}" dt="2020-06-13T22:13:32.533" v="1815" actId="14100"/>
          <ac:spMkLst>
            <pc:docMk/>
            <pc:sldMk cId="3906409893" sldId="258"/>
            <ac:spMk id="18" creationId="{296A3218-3794-48B5-A88E-A4824D161E45}"/>
          </ac:spMkLst>
        </pc:spChg>
        <pc:spChg chg="add mod">
          <ac:chgData name="Filippucci, Itir (ELS)" userId="a244f3f7-c0be-4ae1-9a5a-5a959fb6a1e2" providerId="ADAL" clId="{41964307-4290-4D1D-BEDC-D8B650C0E077}" dt="2020-06-13T22:07:27.016" v="1639" actId="14100"/>
          <ac:spMkLst>
            <pc:docMk/>
            <pc:sldMk cId="3906409893" sldId="258"/>
            <ac:spMk id="19" creationId="{60FE0C17-9948-40FB-A093-7BEA5AC40F48}"/>
          </ac:spMkLst>
        </pc:spChg>
        <pc:spChg chg="add del mod ord">
          <ac:chgData name="Filippucci, Itir (ELS)" userId="a244f3f7-c0be-4ae1-9a5a-5a959fb6a1e2" providerId="ADAL" clId="{41964307-4290-4D1D-BEDC-D8B650C0E077}" dt="2020-06-13T22:06:02.166" v="1603" actId="478"/>
          <ac:spMkLst>
            <pc:docMk/>
            <pc:sldMk cId="3906409893" sldId="258"/>
            <ac:spMk id="21" creationId="{FEDE039F-2E79-4C4B-83B4-A249635AD88F}"/>
          </ac:spMkLst>
        </pc:spChg>
        <pc:spChg chg="del">
          <ac:chgData name="Filippucci, Itir (ELS)" userId="a244f3f7-c0be-4ae1-9a5a-5a959fb6a1e2" providerId="ADAL" clId="{41964307-4290-4D1D-BEDC-D8B650C0E077}" dt="2020-06-13T21:39:32.272" v="1318" actId="478"/>
          <ac:spMkLst>
            <pc:docMk/>
            <pc:sldMk cId="3906409893" sldId="258"/>
            <ac:spMk id="26" creationId="{1DAFF7B8-3983-4E53-940F-6638F0C5F799}"/>
          </ac:spMkLst>
        </pc:spChg>
        <pc:spChg chg="add mod">
          <ac:chgData name="Filippucci, Itir (ELS)" userId="a244f3f7-c0be-4ae1-9a5a-5a959fb6a1e2" providerId="ADAL" clId="{41964307-4290-4D1D-BEDC-D8B650C0E077}" dt="2020-06-13T22:12:12.063" v="1807" actId="114"/>
          <ac:spMkLst>
            <pc:docMk/>
            <pc:sldMk cId="3906409893" sldId="258"/>
            <ac:spMk id="27" creationId="{30722781-5F05-439F-88E5-4A02916ACCF9}"/>
          </ac:spMkLst>
        </pc:spChg>
        <pc:picChg chg="add mod ord">
          <ac:chgData name="Filippucci, Itir (ELS)" userId="a244f3f7-c0be-4ae1-9a5a-5a959fb6a1e2" providerId="ADAL" clId="{41964307-4290-4D1D-BEDC-D8B650C0E077}" dt="2020-06-13T22:08:57.436" v="1695" actId="1036"/>
          <ac:picMkLst>
            <pc:docMk/>
            <pc:sldMk cId="3906409893" sldId="258"/>
            <ac:picMk id="3" creationId="{B782D9FF-C65D-44DB-A96D-AC272059CBE4}"/>
          </ac:picMkLst>
        </pc:picChg>
        <pc:picChg chg="add mod ord">
          <ac:chgData name="Filippucci, Itir (ELS)" userId="a244f3f7-c0be-4ae1-9a5a-5a959fb6a1e2" providerId="ADAL" clId="{41964307-4290-4D1D-BEDC-D8B650C0E077}" dt="2020-06-13T22:10:31.884" v="1772" actId="29295"/>
          <ac:picMkLst>
            <pc:docMk/>
            <pc:sldMk cId="3906409893" sldId="258"/>
            <ac:picMk id="5" creationId="{CAF3870B-FCAB-481C-86D7-69159D95BC9D}"/>
          </ac:picMkLst>
        </pc:picChg>
        <pc:picChg chg="add del mod">
          <ac:chgData name="Filippucci, Itir (ELS)" userId="a244f3f7-c0be-4ae1-9a5a-5a959fb6a1e2" providerId="ADAL" clId="{41964307-4290-4D1D-BEDC-D8B650C0E077}" dt="2020-06-13T22:03:19.718" v="1465" actId="478"/>
          <ac:picMkLst>
            <pc:docMk/>
            <pc:sldMk cId="3906409893" sldId="258"/>
            <ac:picMk id="7" creationId="{8D4B0978-C9C8-478F-9991-F91C150F7AB2}"/>
          </ac:picMkLst>
        </pc:picChg>
        <pc:picChg chg="add del mod ord">
          <ac:chgData name="Filippucci, Itir (ELS)" userId="a244f3f7-c0be-4ae1-9a5a-5a959fb6a1e2" providerId="ADAL" clId="{41964307-4290-4D1D-BEDC-D8B650C0E077}" dt="2020-06-13T22:07:11.930" v="1636" actId="1036"/>
          <ac:picMkLst>
            <pc:docMk/>
            <pc:sldMk cId="3906409893" sldId="258"/>
            <ac:picMk id="12" creationId="{32B1343E-9A99-4D1F-9DE3-2ECCF72635C9}"/>
          </ac:picMkLst>
        </pc:picChg>
        <pc:picChg chg="del mod ord">
          <ac:chgData name="Filippucci, Itir (ELS)" userId="a244f3f7-c0be-4ae1-9a5a-5a959fb6a1e2" providerId="ADAL" clId="{41964307-4290-4D1D-BEDC-D8B650C0E077}" dt="2020-06-13T22:02:51.691" v="1461" actId="478"/>
          <ac:picMkLst>
            <pc:docMk/>
            <pc:sldMk cId="3906409893" sldId="258"/>
            <ac:picMk id="17" creationId="{89ADB54A-A817-45BE-98CD-1DE70B351DD8}"/>
          </ac:picMkLst>
        </pc:picChg>
        <pc:picChg chg="add del mod">
          <ac:chgData name="Filippucci, Itir (ELS)" userId="a244f3f7-c0be-4ae1-9a5a-5a959fb6a1e2" providerId="ADAL" clId="{41964307-4290-4D1D-BEDC-D8B650C0E077}" dt="2020-06-13T22:10:44.457" v="1773" actId="478"/>
          <ac:picMkLst>
            <pc:docMk/>
            <pc:sldMk cId="3906409893" sldId="258"/>
            <ac:picMk id="20" creationId="{0E538C2B-638B-4D47-B72E-F2D12F05D607}"/>
          </ac:picMkLst>
        </pc:picChg>
        <pc:picChg chg="del">
          <ac:chgData name="Filippucci, Itir (ELS)" userId="a244f3f7-c0be-4ae1-9a5a-5a959fb6a1e2" providerId="ADAL" clId="{41964307-4290-4D1D-BEDC-D8B650C0E077}" dt="2020-06-13T21:36:02.374" v="1245" actId="478"/>
          <ac:picMkLst>
            <pc:docMk/>
            <pc:sldMk cId="3906409893" sldId="258"/>
            <ac:picMk id="23" creationId="{EEDB6E65-21BA-4F23-A5A1-6645C5FB72BB}"/>
          </ac:picMkLst>
        </pc:picChg>
        <pc:picChg chg="add mod">
          <ac:chgData name="Filippucci, Itir (ELS)" userId="a244f3f7-c0be-4ae1-9a5a-5a959fb6a1e2" providerId="ADAL" clId="{41964307-4290-4D1D-BEDC-D8B650C0E077}" dt="2020-06-13T22:11:12.572" v="1776" actId="14100"/>
          <ac:picMkLst>
            <pc:docMk/>
            <pc:sldMk cId="3906409893" sldId="258"/>
            <ac:picMk id="24" creationId="{100A1FCD-1345-4F4D-8A08-BFC7A30F5A49}"/>
          </ac:picMkLst>
        </pc:picChg>
        <pc:picChg chg="add del mod">
          <ac:chgData name="Filippucci, Itir (ELS)" userId="a244f3f7-c0be-4ae1-9a5a-5a959fb6a1e2" providerId="ADAL" clId="{41964307-4290-4D1D-BEDC-D8B650C0E077}" dt="2020-06-13T22:08:44.057" v="1661" actId="478"/>
          <ac:picMkLst>
            <pc:docMk/>
            <pc:sldMk cId="3906409893" sldId="258"/>
            <ac:picMk id="25" creationId="{B6CE21BB-2FC7-4226-ABCB-4F1AF15DB597}"/>
          </ac:picMkLst>
        </pc:picChg>
        <pc:picChg chg="add mod">
          <ac:chgData name="Filippucci, Itir (ELS)" userId="a244f3f7-c0be-4ae1-9a5a-5a959fb6a1e2" providerId="ADAL" clId="{41964307-4290-4D1D-BEDC-D8B650C0E077}" dt="2020-06-13T22:13:37.573" v="1816" actId="1076"/>
          <ac:picMkLst>
            <pc:docMk/>
            <pc:sldMk cId="3906409893" sldId="258"/>
            <ac:picMk id="29" creationId="{3E78A0D4-B28E-404B-9CEA-5AA00D3DF478}"/>
          </ac:picMkLst>
        </pc:picChg>
        <pc:picChg chg="add del">
          <ac:chgData name="Filippucci, Itir (ELS)" userId="a244f3f7-c0be-4ae1-9a5a-5a959fb6a1e2" providerId="ADAL" clId="{41964307-4290-4D1D-BEDC-D8B650C0E077}" dt="2020-06-13T21:43:25.223" v="1352"/>
          <ac:picMkLst>
            <pc:docMk/>
            <pc:sldMk cId="3906409893" sldId="258"/>
            <ac:picMk id="2050" creationId="{317E868D-1FB1-4BBD-A0BD-3A73C311B03B}"/>
          </ac:picMkLst>
        </pc:picChg>
      </pc:sldChg>
      <pc:sldMasterChg chg="modSp modSldLayout">
        <pc:chgData name="Filippucci, Itir (ELS)" userId="a244f3f7-c0be-4ae1-9a5a-5a959fb6a1e2" providerId="ADAL" clId="{41964307-4290-4D1D-BEDC-D8B650C0E077}" dt="2020-06-13T20:25:21.413" v="207"/>
        <pc:sldMasterMkLst>
          <pc:docMk/>
          <pc:sldMasterMk cId="908785890" sldId="2147483708"/>
        </pc:sldMasterMkLst>
        <pc:spChg chg="mod">
          <ac:chgData name="Filippucci, Itir (ELS)" userId="a244f3f7-c0be-4ae1-9a5a-5a959fb6a1e2" providerId="ADAL" clId="{41964307-4290-4D1D-BEDC-D8B650C0E077}" dt="2020-06-13T20:25:21.413" v="207"/>
          <ac:spMkLst>
            <pc:docMk/>
            <pc:sldMasterMk cId="908785890" sldId="2147483708"/>
            <ac:spMk id="2" creationId="{00000000-0000-0000-0000-000000000000}"/>
          </ac:spMkLst>
        </pc:spChg>
        <pc:spChg chg="mod">
          <ac:chgData name="Filippucci, Itir (ELS)" userId="a244f3f7-c0be-4ae1-9a5a-5a959fb6a1e2" providerId="ADAL" clId="{41964307-4290-4D1D-BEDC-D8B650C0E077}" dt="2020-06-13T20:25:21.413" v="207"/>
          <ac:spMkLst>
            <pc:docMk/>
            <pc:sldMasterMk cId="908785890" sldId="2147483708"/>
            <ac:spMk id="3" creationId="{00000000-0000-0000-0000-000000000000}"/>
          </ac:spMkLst>
        </pc:spChg>
        <pc:spChg chg="mod">
          <ac:chgData name="Filippucci, Itir (ELS)" userId="a244f3f7-c0be-4ae1-9a5a-5a959fb6a1e2" providerId="ADAL" clId="{41964307-4290-4D1D-BEDC-D8B650C0E077}" dt="2020-06-13T20:25:21.413" v="207"/>
          <ac:spMkLst>
            <pc:docMk/>
            <pc:sldMasterMk cId="908785890" sldId="2147483708"/>
            <ac:spMk id="4" creationId="{00000000-0000-0000-0000-000000000000}"/>
          </ac:spMkLst>
        </pc:spChg>
        <pc:spChg chg="mod">
          <ac:chgData name="Filippucci, Itir (ELS)" userId="a244f3f7-c0be-4ae1-9a5a-5a959fb6a1e2" providerId="ADAL" clId="{41964307-4290-4D1D-BEDC-D8B650C0E077}" dt="2020-06-13T20:25:21.413" v="207"/>
          <ac:spMkLst>
            <pc:docMk/>
            <pc:sldMasterMk cId="908785890" sldId="2147483708"/>
            <ac:spMk id="5" creationId="{00000000-0000-0000-0000-000000000000}"/>
          </ac:spMkLst>
        </pc:spChg>
        <pc:spChg chg="mod">
          <ac:chgData name="Filippucci, Itir (ELS)" userId="a244f3f7-c0be-4ae1-9a5a-5a959fb6a1e2" providerId="ADAL" clId="{41964307-4290-4D1D-BEDC-D8B650C0E077}" dt="2020-06-13T20:25:21.413" v="207"/>
          <ac:spMkLst>
            <pc:docMk/>
            <pc:sldMasterMk cId="908785890" sldId="2147483708"/>
            <ac:spMk id="6" creationId="{00000000-0000-0000-0000-000000000000}"/>
          </ac:spMkLst>
        </pc:spChg>
        <pc:sldLayoutChg chg="modSp">
          <pc:chgData name="Filippucci, Itir (ELS)" userId="a244f3f7-c0be-4ae1-9a5a-5a959fb6a1e2" providerId="ADAL" clId="{41964307-4290-4D1D-BEDC-D8B650C0E077}" dt="2020-06-13T20:25:21.413" v="207"/>
          <pc:sldLayoutMkLst>
            <pc:docMk/>
            <pc:sldMasterMk cId="908785890" sldId="2147483708"/>
            <pc:sldLayoutMk cId="4104373425" sldId="2147483709"/>
          </pc:sldLayoutMkLst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4104373425" sldId="2147483709"/>
              <ac:spMk id="2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4104373425" sldId="2147483709"/>
              <ac:spMk id="3" creationId="{00000000-0000-0000-0000-000000000000}"/>
            </ac:spMkLst>
          </pc:spChg>
        </pc:sldLayoutChg>
        <pc:sldLayoutChg chg="modSp">
          <pc:chgData name="Filippucci, Itir (ELS)" userId="a244f3f7-c0be-4ae1-9a5a-5a959fb6a1e2" providerId="ADAL" clId="{41964307-4290-4D1D-BEDC-D8B650C0E077}" dt="2020-06-13T20:25:21.413" v="207"/>
          <pc:sldLayoutMkLst>
            <pc:docMk/>
            <pc:sldMasterMk cId="908785890" sldId="2147483708"/>
            <pc:sldLayoutMk cId="1372112994" sldId="2147483711"/>
          </pc:sldLayoutMkLst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372112994" sldId="2147483711"/>
              <ac:spMk id="2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372112994" sldId="2147483711"/>
              <ac:spMk id="3" creationId="{00000000-0000-0000-0000-000000000000}"/>
            </ac:spMkLst>
          </pc:spChg>
        </pc:sldLayoutChg>
        <pc:sldLayoutChg chg="modSp">
          <pc:chgData name="Filippucci, Itir (ELS)" userId="a244f3f7-c0be-4ae1-9a5a-5a959fb6a1e2" providerId="ADAL" clId="{41964307-4290-4D1D-BEDC-D8B650C0E077}" dt="2020-06-13T20:25:21.413" v="207"/>
          <pc:sldLayoutMkLst>
            <pc:docMk/>
            <pc:sldMasterMk cId="908785890" sldId="2147483708"/>
            <pc:sldLayoutMk cId="1804581170" sldId="2147483712"/>
          </pc:sldLayoutMkLst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804581170" sldId="2147483712"/>
              <ac:spMk id="3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804581170" sldId="2147483712"/>
              <ac:spMk id="4" creationId="{00000000-0000-0000-0000-000000000000}"/>
            </ac:spMkLst>
          </pc:spChg>
        </pc:sldLayoutChg>
        <pc:sldLayoutChg chg="modSp">
          <pc:chgData name="Filippucci, Itir (ELS)" userId="a244f3f7-c0be-4ae1-9a5a-5a959fb6a1e2" providerId="ADAL" clId="{41964307-4290-4D1D-BEDC-D8B650C0E077}" dt="2020-06-13T20:25:21.413" v="207"/>
          <pc:sldLayoutMkLst>
            <pc:docMk/>
            <pc:sldMasterMk cId="908785890" sldId="2147483708"/>
            <pc:sldLayoutMk cId="1597712685" sldId="2147483713"/>
          </pc:sldLayoutMkLst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597712685" sldId="2147483713"/>
              <ac:spMk id="2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597712685" sldId="2147483713"/>
              <ac:spMk id="3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597712685" sldId="2147483713"/>
              <ac:spMk id="4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597712685" sldId="2147483713"/>
              <ac:spMk id="5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1597712685" sldId="2147483713"/>
              <ac:spMk id="6" creationId="{00000000-0000-0000-0000-000000000000}"/>
            </ac:spMkLst>
          </pc:spChg>
        </pc:sldLayoutChg>
        <pc:sldLayoutChg chg="modSp">
          <pc:chgData name="Filippucci, Itir (ELS)" userId="a244f3f7-c0be-4ae1-9a5a-5a959fb6a1e2" providerId="ADAL" clId="{41964307-4290-4D1D-BEDC-D8B650C0E077}" dt="2020-06-13T20:25:21.413" v="207"/>
          <pc:sldLayoutMkLst>
            <pc:docMk/>
            <pc:sldMasterMk cId="908785890" sldId="2147483708"/>
            <pc:sldLayoutMk cId="3551160531" sldId="2147483716"/>
          </pc:sldLayoutMkLst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3551160531" sldId="2147483716"/>
              <ac:spMk id="2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3551160531" sldId="2147483716"/>
              <ac:spMk id="3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3551160531" sldId="2147483716"/>
              <ac:spMk id="4" creationId="{00000000-0000-0000-0000-000000000000}"/>
            </ac:spMkLst>
          </pc:spChg>
        </pc:sldLayoutChg>
        <pc:sldLayoutChg chg="modSp">
          <pc:chgData name="Filippucci, Itir (ELS)" userId="a244f3f7-c0be-4ae1-9a5a-5a959fb6a1e2" providerId="ADAL" clId="{41964307-4290-4D1D-BEDC-D8B650C0E077}" dt="2020-06-13T20:25:21.413" v="207"/>
          <pc:sldLayoutMkLst>
            <pc:docMk/>
            <pc:sldMasterMk cId="908785890" sldId="2147483708"/>
            <pc:sldLayoutMk cId="2213694970" sldId="2147483717"/>
          </pc:sldLayoutMkLst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2213694970" sldId="2147483717"/>
              <ac:spMk id="2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2213694970" sldId="2147483717"/>
              <ac:spMk id="3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2213694970" sldId="2147483717"/>
              <ac:spMk id="4" creationId="{00000000-0000-0000-0000-000000000000}"/>
            </ac:spMkLst>
          </pc:spChg>
        </pc:sldLayoutChg>
        <pc:sldLayoutChg chg="modSp">
          <pc:chgData name="Filippucci, Itir (ELS)" userId="a244f3f7-c0be-4ae1-9a5a-5a959fb6a1e2" providerId="ADAL" clId="{41964307-4290-4D1D-BEDC-D8B650C0E077}" dt="2020-06-13T20:25:21.413" v="207"/>
          <pc:sldLayoutMkLst>
            <pc:docMk/>
            <pc:sldMasterMk cId="908785890" sldId="2147483708"/>
            <pc:sldLayoutMk cId="241166902" sldId="2147483719"/>
          </pc:sldLayoutMkLst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241166902" sldId="2147483719"/>
              <ac:spMk id="2" creationId="{00000000-0000-0000-0000-000000000000}"/>
            </ac:spMkLst>
          </pc:spChg>
          <pc:spChg chg="mod">
            <ac:chgData name="Filippucci, Itir (ELS)" userId="a244f3f7-c0be-4ae1-9a5a-5a959fb6a1e2" providerId="ADAL" clId="{41964307-4290-4D1D-BEDC-D8B650C0E077}" dt="2020-06-13T20:25:21.413" v="207"/>
            <ac:spMkLst>
              <pc:docMk/>
              <pc:sldMasterMk cId="908785890" sldId="2147483708"/>
              <pc:sldLayoutMk cId="241166902" sldId="214748371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B7878-7BEC-4F14-B9B9-CFBA8C70378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5F30-6166-4B7E-803F-6186B03F6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714" y="1773438"/>
            <a:ext cx="6456760" cy="3772628"/>
          </a:xfrm>
        </p:spPr>
        <p:txBody>
          <a:bodyPr anchor="b"/>
          <a:lstStyle>
            <a:lvl1pPr algn="ctr">
              <a:defRPr sz="4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525" y="5691554"/>
            <a:ext cx="5697141" cy="2616257"/>
          </a:xfrm>
        </p:spPr>
        <p:txBody>
          <a:bodyPr/>
          <a:lstStyle>
            <a:lvl1pPr marL="0" indent="0" algn="ctr">
              <a:buNone/>
              <a:defRPr sz="1994"/>
            </a:lvl1pPr>
            <a:lvl2pPr marL="379798" indent="0" algn="ctr">
              <a:buNone/>
              <a:defRPr sz="1660"/>
            </a:lvl2pPr>
            <a:lvl3pPr marL="759596" indent="0" algn="ctr">
              <a:buNone/>
              <a:defRPr sz="1495"/>
            </a:lvl3pPr>
            <a:lvl4pPr marL="1139394" indent="0" algn="ctr">
              <a:buNone/>
              <a:defRPr sz="1329"/>
            </a:lvl4pPr>
            <a:lvl5pPr marL="1519191" indent="0" algn="ctr">
              <a:buNone/>
              <a:defRPr sz="1329"/>
            </a:lvl5pPr>
            <a:lvl6pPr marL="1898990" indent="0" algn="ctr">
              <a:buNone/>
              <a:defRPr sz="1329"/>
            </a:lvl6pPr>
            <a:lvl7pPr marL="2278787" indent="0" algn="ctr">
              <a:buNone/>
              <a:defRPr sz="1329"/>
            </a:lvl7pPr>
            <a:lvl8pPr marL="2658585" indent="0" algn="ctr">
              <a:buNone/>
              <a:defRPr sz="1329"/>
            </a:lvl8pPr>
            <a:lvl9pPr marL="3038384" indent="0" algn="ctr">
              <a:buNone/>
              <a:defRPr sz="132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7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6022" y="576931"/>
            <a:ext cx="1637928" cy="91832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38" y="576931"/>
            <a:ext cx="4818832" cy="9183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7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82" y="2701548"/>
            <a:ext cx="6551712" cy="4507588"/>
          </a:xfrm>
        </p:spPr>
        <p:txBody>
          <a:bodyPr anchor="b"/>
          <a:lstStyle>
            <a:lvl1pPr>
              <a:defRPr sz="4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282" y="7251779"/>
            <a:ext cx="6551712" cy="2370434"/>
          </a:xfrm>
        </p:spPr>
        <p:txBody>
          <a:bodyPr/>
          <a:lstStyle>
            <a:lvl1pPr marL="0" indent="0">
              <a:buNone/>
              <a:defRPr sz="1994">
                <a:solidFill>
                  <a:schemeClr val="tx1"/>
                </a:solidFill>
              </a:defRPr>
            </a:lvl1pPr>
            <a:lvl2pPr marL="379798" indent="0">
              <a:buNone/>
              <a:defRPr sz="1660">
                <a:solidFill>
                  <a:schemeClr val="tx1">
                    <a:tint val="75000"/>
                  </a:schemeClr>
                </a:solidFill>
              </a:defRPr>
            </a:lvl2pPr>
            <a:lvl3pPr marL="759596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3pPr>
            <a:lvl4pPr marL="1139394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4pPr>
            <a:lvl5pPr marL="1519191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5pPr>
            <a:lvl6pPr marL="189899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6pPr>
            <a:lvl7pPr marL="2278787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7pPr>
            <a:lvl8pPr marL="2658585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8pPr>
            <a:lvl9pPr marL="3038384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38" y="2884657"/>
            <a:ext cx="3228380" cy="6875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5570" y="2884657"/>
            <a:ext cx="3228380" cy="6875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8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576935"/>
            <a:ext cx="6551712" cy="2094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232" y="2656393"/>
            <a:ext cx="3213543" cy="1301857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8" indent="0">
              <a:buNone/>
              <a:defRPr sz="1660" b="1"/>
            </a:lvl2pPr>
            <a:lvl3pPr marL="759596" indent="0">
              <a:buNone/>
              <a:defRPr sz="1495" b="1"/>
            </a:lvl3pPr>
            <a:lvl4pPr marL="1139394" indent="0">
              <a:buNone/>
              <a:defRPr sz="1329" b="1"/>
            </a:lvl4pPr>
            <a:lvl5pPr marL="1519191" indent="0">
              <a:buNone/>
              <a:defRPr sz="1329" b="1"/>
            </a:lvl5pPr>
            <a:lvl6pPr marL="1898990" indent="0">
              <a:buNone/>
              <a:defRPr sz="1329" b="1"/>
            </a:lvl6pPr>
            <a:lvl7pPr marL="2278787" indent="0">
              <a:buNone/>
              <a:defRPr sz="1329" b="1"/>
            </a:lvl7pPr>
            <a:lvl8pPr marL="2658585" indent="0">
              <a:buNone/>
              <a:defRPr sz="1329" b="1"/>
            </a:lvl8pPr>
            <a:lvl9pPr marL="3038384" indent="0">
              <a:buNone/>
              <a:defRPr sz="13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32" y="3958252"/>
            <a:ext cx="3213543" cy="5821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5575" y="2656393"/>
            <a:ext cx="3229369" cy="1301857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8" indent="0">
              <a:buNone/>
              <a:defRPr sz="1660" b="1"/>
            </a:lvl2pPr>
            <a:lvl3pPr marL="759596" indent="0">
              <a:buNone/>
              <a:defRPr sz="1495" b="1"/>
            </a:lvl3pPr>
            <a:lvl4pPr marL="1139394" indent="0">
              <a:buNone/>
              <a:defRPr sz="1329" b="1"/>
            </a:lvl4pPr>
            <a:lvl5pPr marL="1519191" indent="0">
              <a:buNone/>
              <a:defRPr sz="1329" b="1"/>
            </a:lvl5pPr>
            <a:lvl6pPr marL="1898990" indent="0">
              <a:buNone/>
              <a:defRPr sz="1329" b="1"/>
            </a:lvl6pPr>
            <a:lvl7pPr marL="2278787" indent="0">
              <a:buNone/>
              <a:defRPr sz="1329" b="1"/>
            </a:lvl7pPr>
            <a:lvl8pPr marL="2658585" indent="0">
              <a:buNone/>
              <a:defRPr sz="1329" b="1"/>
            </a:lvl8pPr>
            <a:lvl9pPr marL="3038384" indent="0">
              <a:buNone/>
              <a:defRPr sz="13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5575" y="3958252"/>
            <a:ext cx="3229369" cy="5821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1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8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4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722418"/>
            <a:ext cx="2449968" cy="2528464"/>
          </a:xfrm>
        </p:spPr>
        <p:txBody>
          <a:bodyPr anchor="b"/>
          <a:lstStyle>
            <a:lvl1pPr>
              <a:defRPr sz="26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369" y="1560227"/>
            <a:ext cx="3845570" cy="7700779"/>
          </a:xfrm>
        </p:spPr>
        <p:txBody>
          <a:bodyPr/>
          <a:lstStyle>
            <a:lvl1pPr>
              <a:defRPr sz="2657"/>
            </a:lvl1pPr>
            <a:lvl2pPr>
              <a:defRPr sz="2326"/>
            </a:lvl2pPr>
            <a:lvl3pPr>
              <a:defRPr sz="1994"/>
            </a:lvl3pPr>
            <a:lvl4pPr>
              <a:defRPr sz="1660"/>
            </a:lvl4pPr>
            <a:lvl5pPr>
              <a:defRPr sz="1660"/>
            </a:lvl5pPr>
            <a:lvl6pPr>
              <a:defRPr sz="1660"/>
            </a:lvl6pPr>
            <a:lvl7pPr>
              <a:defRPr sz="1660"/>
            </a:lvl7pPr>
            <a:lvl8pPr>
              <a:defRPr sz="1660"/>
            </a:lvl8pPr>
            <a:lvl9pPr>
              <a:defRPr sz="16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227" y="3250882"/>
            <a:ext cx="2449968" cy="6022662"/>
          </a:xfrm>
        </p:spPr>
        <p:txBody>
          <a:bodyPr/>
          <a:lstStyle>
            <a:lvl1pPr marL="0" indent="0">
              <a:buNone/>
              <a:defRPr sz="1329"/>
            </a:lvl1pPr>
            <a:lvl2pPr marL="379798" indent="0">
              <a:buNone/>
              <a:defRPr sz="1163"/>
            </a:lvl2pPr>
            <a:lvl3pPr marL="759596" indent="0">
              <a:buNone/>
              <a:defRPr sz="997"/>
            </a:lvl3pPr>
            <a:lvl4pPr marL="1139394" indent="0">
              <a:buNone/>
              <a:defRPr sz="831"/>
            </a:lvl4pPr>
            <a:lvl5pPr marL="1519191" indent="0">
              <a:buNone/>
              <a:defRPr sz="831"/>
            </a:lvl5pPr>
            <a:lvl6pPr marL="1898990" indent="0">
              <a:buNone/>
              <a:defRPr sz="831"/>
            </a:lvl6pPr>
            <a:lvl7pPr marL="2278787" indent="0">
              <a:buNone/>
              <a:defRPr sz="831"/>
            </a:lvl7pPr>
            <a:lvl8pPr marL="2658585" indent="0">
              <a:buNone/>
              <a:defRPr sz="831"/>
            </a:lvl8pPr>
            <a:lvl9pPr marL="3038384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6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722418"/>
            <a:ext cx="2449968" cy="2528464"/>
          </a:xfrm>
        </p:spPr>
        <p:txBody>
          <a:bodyPr anchor="b"/>
          <a:lstStyle>
            <a:lvl1pPr>
              <a:defRPr sz="26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9369" y="1560227"/>
            <a:ext cx="3845570" cy="7700779"/>
          </a:xfrm>
        </p:spPr>
        <p:txBody>
          <a:bodyPr anchor="t"/>
          <a:lstStyle>
            <a:lvl1pPr marL="0" indent="0">
              <a:buNone/>
              <a:defRPr sz="2657"/>
            </a:lvl1pPr>
            <a:lvl2pPr marL="379798" indent="0">
              <a:buNone/>
              <a:defRPr sz="2326"/>
            </a:lvl2pPr>
            <a:lvl3pPr marL="759596" indent="0">
              <a:buNone/>
              <a:defRPr sz="1994"/>
            </a:lvl3pPr>
            <a:lvl4pPr marL="1139394" indent="0">
              <a:buNone/>
              <a:defRPr sz="1660"/>
            </a:lvl4pPr>
            <a:lvl5pPr marL="1519191" indent="0">
              <a:buNone/>
              <a:defRPr sz="1660"/>
            </a:lvl5pPr>
            <a:lvl6pPr marL="1898990" indent="0">
              <a:buNone/>
              <a:defRPr sz="1660"/>
            </a:lvl6pPr>
            <a:lvl7pPr marL="2278787" indent="0">
              <a:buNone/>
              <a:defRPr sz="1660"/>
            </a:lvl7pPr>
            <a:lvl8pPr marL="2658585" indent="0">
              <a:buNone/>
              <a:defRPr sz="1660"/>
            </a:lvl8pPr>
            <a:lvl9pPr marL="3038384" indent="0">
              <a:buNone/>
              <a:defRPr sz="16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227" y="3250882"/>
            <a:ext cx="2449968" cy="6022662"/>
          </a:xfrm>
        </p:spPr>
        <p:txBody>
          <a:bodyPr/>
          <a:lstStyle>
            <a:lvl1pPr marL="0" indent="0">
              <a:buNone/>
              <a:defRPr sz="1329"/>
            </a:lvl1pPr>
            <a:lvl2pPr marL="379798" indent="0">
              <a:buNone/>
              <a:defRPr sz="1163"/>
            </a:lvl2pPr>
            <a:lvl3pPr marL="759596" indent="0">
              <a:buNone/>
              <a:defRPr sz="997"/>
            </a:lvl3pPr>
            <a:lvl4pPr marL="1139394" indent="0">
              <a:buNone/>
              <a:defRPr sz="831"/>
            </a:lvl4pPr>
            <a:lvl5pPr marL="1519191" indent="0">
              <a:buNone/>
              <a:defRPr sz="831"/>
            </a:lvl5pPr>
            <a:lvl6pPr marL="1898990" indent="0">
              <a:buNone/>
              <a:defRPr sz="831"/>
            </a:lvl6pPr>
            <a:lvl7pPr marL="2278787" indent="0">
              <a:buNone/>
              <a:defRPr sz="831"/>
            </a:lvl7pPr>
            <a:lvl8pPr marL="2658585" indent="0">
              <a:buNone/>
              <a:defRPr sz="831"/>
            </a:lvl8pPr>
            <a:lvl9pPr marL="3038384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238" y="576935"/>
            <a:ext cx="6551712" cy="209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38" y="2884657"/>
            <a:ext cx="6551712" cy="687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238" y="10043626"/>
            <a:ext cx="1709142" cy="576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7F0E-2C7A-4AC1-BC7A-9CE92324C53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239" y="10043626"/>
            <a:ext cx="2563713" cy="576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808" y="10043626"/>
            <a:ext cx="1709142" cy="576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167DF-C464-478E-A791-B6A9B1E8D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8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9596" rtl="0" eaLnBrk="1" latinLnBrk="0" hangingPunct="1">
        <a:lnSpc>
          <a:spcPct val="90000"/>
        </a:lnSpc>
        <a:spcBef>
          <a:spcPct val="0"/>
        </a:spcBef>
        <a:buNone/>
        <a:defRPr sz="36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899" indent="-189899" algn="l" defTabSz="759596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69697" indent="-189899" algn="l" defTabSz="759596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949494" indent="-189899" algn="l" defTabSz="759596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329293" indent="-189899" algn="l" defTabSz="759596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709091" indent="-189899" algn="l" defTabSz="759596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2088888" indent="-189899" algn="l" defTabSz="759596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468687" indent="-189899" algn="l" defTabSz="759596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848484" indent="-189899" algn="l" defTabSz="759596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228282" indent="-189899" algn="l" defTabSz="759596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1pPr>
      <a:lvl2pPr marL="379798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2pPr>
      <a:lvl3pPr marL="759596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39394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519191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1898990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78787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58585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038384" algn="l" defTabSz="759596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aru.ju.edu.jo/" TargetMode="External"/><Relationship Id="rId7" Type="http://schemas.openxmlformats.org/officeDocument/2006/relationships/hyperlink" Target="https://elsevier.zoom.us/webinar/register/WN_z2SXTC4bRCWEgWVpJ1yRF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elsevier.com/en-xm" TargetMode="External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hyperlink" Target="https://digitalcommons.aaru.edu.j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fif"/><Relationship Id="rId5" Type="http://schemas.openxmlformats.org/officeDocument/2006/relationships/hyperlink" Target="https://aaru.ju.edu.jo/" TargetMode="External"/><Relationship Id="rId4" Type="http://schemas.openxmlformats.org/officeDocument/2006/relationships/hyperlink" Target="https://elsevier.zoom.us/webinar/register/WN_X2LwEsNjSo-vlowKgof1jQ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EEDB6E65-21BA-4F23-A5A1-6645C5FB7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27"/>
            <a:ext cx="7596188" cy="5064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110BD-3758-453A-BEB6-0D835228CDD8}"/>
              </a:ext>
            </a:extLst>
          </p:cNvPr>
          <p:cNvSpPr/>
          <p:nvPr/>
        </p:nvSpPr>
        <p:spPr>
          <a:xfrm>
            <a:off x="5941559" y="-212980"/>
            <a:ext cx="1654629" cy="11049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xmlns="" id="{32B1343E-9A99-4D1F-9DE3-2ECCF7263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89" y="1199214"/>
            <a:ext cx="1340655" cy="1340655"/>
          </a:xfrm>
          <a:prstGeom prst="rect">
            <a:avLst/>
          </a:prstGeom>
        </p:spPr>
      </p:pic>
      <p:pic>
        <p:nvPicPr>
          <p:cNvPr id="17" name="Picture 16" descr="A picture containing text, book&#10;&#10;Description automatically generated">
            <a:hlinkClick r:id="rId5"/>
            <a:extLst>
              <a:ext uri="{FF2B5EF4-FFF2-40B4-BE49-F238E27FC236}">
                <a16:creationId xmlns:a16="http://schemas.microsoft.com/office/drawing/2014/main" xmlns="" id="{89ADB54A-A817-45BE-98CD-1DE70B351D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7" y="2909249"/>
            <a:ext cx="828886" cy="916883"/>
          </a:xfrm>
          <a:prstGeom prst="rect">
            <a:avLst/>
          </a:prstGeom>
        </p:spPr>
      </p:pic>
      <p:sp>
        <p:nvSpPr>
          <p:cNvPr id="15" name="Rectangle 14">
            <a:hlinkClick r:id="rId7"/>
            <a:extLst>
              <a:ext uri="{FF2B5EF4-FFF2-40B4-BE49-F238E27FC236}">
                <a16:creationId xmlns:a16="http://schemas.microsoft.com/office/drawing/2014/main" xmlns="" id="{A025CAFA-BA23-434B-AA55-87296F7B9ACE}"/>
              </a:ext>
            </a:extLst>
          </p:cNvPr>
          <p:cNvSpPr/>
          <p:nvPr/>
        </p:nvSpPr>
        <p:spPr>
          <a:xfrm>
            <a:off x="53030" y="4090799"/>
            <a:ext cx="7539859" cy="1082093"/>
          </a:xfrm>
          <a:prstGeom prst="rect">
            <a:avLst/>
          </a:prstGeom>
          <a:solidFill>
            <a:srgbClr val="FF870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lsevier Display Light" panose="02000000000000000000" pitchFamily="50" charset="0"/>
              </a:rPr>
              <a:t>Register for W</a:t>
            </a:r>
            <a:r>
              <a:rPr lang="en-GB" sz="3200" dirty="0">
                <a:latin typeface="Elsevier Display Light" panose="02000000000000000000" pitchFamily="50" charset="0"/>
              </a:rPr>
              <a:t>ebinar</a:t>
            </a:r>
          </a:p>
          <a:p>
            <a:pPr algn="ctr"/>
            <a:r>
              <a:rPr lang="en-GB" sz="3200" dirty="0">
                <a:latin typeface="Elsevier Display Light" panose="02000000000000000000" pitchFamily="50" charset="0"/>
              </a:rPr>
              <a:t> </a:t>
            </a:r>
            <a:r>
              <a:rPr lang="ar-JO" sz="3200" b="1" dirty="0"/>
              <a:t>للتسجيل أنقر هنا</a:t>
            </a:r>
            <a:endParaRPr lang="en-GB" sz="3200" dirty="0">
              <a:latin typeface="Elsevier Display Light" panose="020000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F5CFE8-29F7-4693-9ACB-BCFEE4FE958A}"/>
              </a:ext>
            </a:extLst>
          </p:cNvPr>
          <p:cNvSpPr/>
          <p:nvPr/>
        </p:nvSpPr>
        <p:spPr>
          <a:xfrm>
            <a:off x="681697" y="5266922"/>
            <a:ext cx="6692622" cy="50475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Publishing landscape in the Arab World</a:t>
            </a:r>
          </a:p>
          <a:p>
            <a:pPr algn="ctr"/>
            <a:r>
              <a:rPr lang="en-US" sz="28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		</a:t>
            </a:r>
            <a:r>
              <a:rPr lang="ar-SA" sz="28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وضع النشر الاكاديمي في العالم العربي</a:t>
            </a:r>
            <a:r>
              <a:rPr lang="en-GB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	</a:t>
            </a:r>
            <a:r>
              <a:rPr lang="ar-SA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 </a:t>
            </a:r>
            <a:endParaRPr lang="en-US" sz="2400" dirty="0">
              <a:solidFill>
                <a:srgbClr val="FF870A"/>
              </a:solidFill>
              <a:latin typeface="Elsevier Display Light" panose="02000000000000000000" pitchFamily="50" charset="0"/>
            </a:endParaRPr>
          </a:p>
          <a:p>
            <a:pPr algn="ctr"/>
            <a:r>
              <a:rPr lang="en-US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22 June Monday</a:t>
            </a:r>
            <a:r>
              <a:rPr lang="en-GB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, </a:t>
            </a:r>
            <a:r>
              <a:rPr lang="en-US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12pm Amman time</a:t>
            </a:r>
          </a:p>
          <a:p>
            <a:pPr algn="ctr"/>
            <a:r>
              <a:rPr lang="ar-SA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22 حزيران 2020، الساعة 12:00 ظهرا بتوقيت الأردن</a:t>
            </a:r>
            <a:endParaRPr lang="en-US" sz="2400" dirty="0">
              <a:solidFill>
                <a:srgbClr val="FF870A"/>
              </a:solidFill>
              <a:latin typeface="Elsevier Display Light" panose="02000000000000000000" pitchFamily="50" charset="0"/>
            </a:endParaRPr>
          </a:p>
          <a:p>
            <a:endParaRPr lang="en-US" sz="2000" dirty="0">
              <a:solidFill>
                <a:srgbClr val="FF870A"/>
              </a:solidFill>
              <a:latin typeface="Elsevier Display Light" panose="02000000000000000000" pitchFamily="50" charset="0"/>
            </a:endParaRPr>
          </a:p>
          <a:p>
            <a:pPr marL="285751" indent="-285751">
              <a:buClr>
                <a:srgbClr val="FF870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What constitutes a journal?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(</a:t>
            </a:r>
            <a:r>
              <a:rPr lang="ar-J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ما هي المجلة المحكمة؟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)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Elsevier Display Light" panose="02000000000000000000" pitchFamily="50" charset="0"/>
            </a:endParaRPr>
          </a:p>
          <a:p>
            <a:pPr marL="285751" indent="-285751">
              <a:buClr>
                <a:srgbClr val="FF870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Publishing worldwide </a:t>
            </a:r>
            <a:r>
              <a:rPr lang="ar-J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(النشر الاكاديمي والمجلات في العالم)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Elsevier Display Light" panose="02000000000000000000" pitchFamily="50" charset="0"/>
            </a:endParaRPr>
          </a:p>
          <a:p>
            <a:pPr marL="285751" indent="-285751">
              <a:buClr>
                <a:srgbClr val="FF870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Publishing in the Arab region </a:t>
            </a:r>
            <a:r>
              <a:rPr lang="ar-SA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 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(</a:t>
            </a:r>
            <a:r>
              <a:rPr lang="ar-J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الوضع الحالي في العالم العربي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)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Elsevier Display Light" panose="02000000000000000000" pitchFamily="50" charset="0"/>
            </a:endParaRPr>
          </a:p>
          <a:p>
            <a:pPr marL="285751" indent="-285751">
              <a:buClr>
                <a:srgbClr val="FF870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How can we do better? (</a:t>
            </a:r>
            <a:r>
              <a:rPr lang="ar-J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كيف نحسن من الوضع الراهن؟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)</a:t>
            </a:r>
          </a:p>
          <a:p>
            <a:pPr marL="285751" indent="-285751">
              <a:buClr>
                <a:srgbClr val="FF870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Q&amp;A</a:t>
            </a:r>
          </a:p>
          <a:p>
            <a:pPr>
              <a:buClr>
                <a:srgbClr val="FF870A"/>
              </a:buClr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Elsevier Display Light" panose="02000000000000000000" pitchFamily="50" charset="0"/>
            </a:endParaRPr>
          </a:p>
          <a:p>
            <a:pPr marL="285751" indent="-285751">
              <a:buClr>
                <a:srgbClr val="FF870A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Elsevier Display Light" panose="02000000000000000000" pitchFamily="50" charset="0"/>
            </a:endParaRPr>
          </a:p>
          <a:p>
            <a:pPr marL="285751" indent="-285751">
              <a:buClr>
                <a:srgbClr val="FF870A"/>
              </a:buClr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Elsevier Display Light" panose="02000000000000000000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E275CA-303C-4C79-A77C-AB179C1AF857}"/>
              </a:ext>
            </a:extLst>
          </p:cNvPr>
          <p:cNvSpPr/>
          <p:nvPr/>
        </p:nvSpPr>
        <p:spPr>
          <a:xfrm>
            <a:off x="523399" y="5172892"/>
            <a:ext cx="7009219" cy="5064125"/>
          </a:xfrm>
          <a:prstGeom prst="rect">
            <a:avLst/>
          </a:prstGeom>
          <a:noFill/>
          <a:ln w="133350" cmpd="thickThin">
            <a:solidFill>
              <a:srgbClr val="FF8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7"/>
            <a:extLst>
              <a:ext uri="{FF2B5EF4-FFF2-40B4-BE49-F238E27FC236}">
                <a16:creationId xmlns:a16="http://schemas.microsoft.com/office/drawing/2014/main" xmlns="" id="{1DAFF7B8-3983-4E53-940F-6638F0C5F799}"/>
              </a:ext>
            </a:extLst>
          </p:cNvPr>
          <p:cNvSpPr/>
          <p:nvPr/>
        </p:nvSpPr>
        <p:spPr>
          <a:xfrm>
            <a:off x="-53030" y="-188823"/>
            <a:ext cx="7645919" cy="1082093"/>
          </a:xfrm>
          <a:prstGeom prst="rect">
            <a:avLst/>
          </a:prstGeom>
          <a:solidFill>
            <a:schemeClr val="bg1">
              <a:alpha val="98000"/>
            </a:schemeClr>
          </a:solidFill>
          <a:ln w="114300" cmpd="thickThin">
            <a:solidFill>
              <a:srgbClr val="FF8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Publishing Seminar in Arabic</a:t>
            </a:r>
          </a:p>
        </p:txBody>
      </p:sp>
    </p:spTree>
    <p:extLst>
      <p:ext uri="{BB962C8B-B14F-4D97-AF65-F5344CB8AC3E}">
        <p14:creationId xmlns:p14="http://schemas.microsoft.com/office/powerpoint/2010/main" val="376559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table&#10;&#10;Description automatically generated">
            <a:extLst>
              <a:ext uri="{FF2B5EF4-FFF2-40B4-BE49-F238E27FC236}">
                <a16:creationId xmlns:a16="http://schemas.microsoft.com/office/drawing/2014/main" xmlns="" id="{B782D9FF-C65D-44DB-A96D-AC272059C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10"/>
            <a:ext cx="7596188" cy="46656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110BD-3758-453A-BEB6-0D835228CDD8}"/>
              </a:ext>
            </a:extLst>
          </p:cNvPr>
          <p:cNvSpPr/>
          <p:nvPr/>
        </p:nvSpPr>
        <p:spPr>
          <a:xfrm>
            <a:off x="5941559" y="-212980"/>
            <a:ext cx="1654629" cy="11049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able, sitting, white&#10;&#10;Description automatically generated">
            <a:extLst>
              <a:ext uri="{FF2B5EF4-FFF2-40B4-BE49-F238E27FC236}">
                <a16:creationId xmlns:a16="http://schemas.microsoft.com/office/drawing/2014/main" xmlns="" id="{CAF3870B-FCAB-481C-86D7-69159D95BC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" y="4542118"/>
            <a:ext cx="7596188" cy="72596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F5CFE8-29F7-4693-9ACB-BCFEE4FE958A}"/>
              </a:ext>
            </a:extLst>
          </p:cNvPr>
          <p:cNvSpPr/>
          <p:nvPr/>
        </p:nvSpPr>
        <p:spPr>
          <a:xfrm>
            <a:off x="562078" y="5273126"/>
            <a:ext cx="6861604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AARU Journal Platform User Experience Sharing Session</a:t>
            </a:r>
          </a:p>
          <a:p>
            <a:pPr algn="ctr">
              <a:spcBef>
                <a:spcPts val="600"/>
              </a:spcBef>
            </a:pPr>
            <a:r>
              <a:rPr lang="ar-SA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منصة دوريات اتحاد الجامعات </a:t>
            </a:r>
            <a:r>
              <a:rPr lang="ar-SA" sz="2400" dirty="0" smtClean="0">
                <a:solidFill>
                  <a:srgbClr val="FF870A"/>
                </a:solidFill>
                <a:latin typeface="Elsevier Display Light" panose="02000000000000000000" pitchFamily="50" charset="0"/>
              </a:rPr>
              <a:t>العربية: تجربة المستخدمين (دراسة حالة)</a:t>
            </a:r>
            <a:r>
              <a:rPr lang="en-GB" sz="2000" dirty="0" smtClean="0">
                <a:solidFill>
                  <a:srgbClr val="FF870A"/>
                </a:solidFill>
                <a:latin typeface="Elsevier Display Light" panose="02000000000000000000" pitchFamily="50" charset="0"/>
              </a:rPr>
              <a:t>	</a:t>
            </a:r>
            <a:r>
              <a:rPr lang="ar-SA" sz="2000" dirty="0" smtClean="0">
                <a:solidFill>
                  <a:srgbClr val="FF870A"/>
                </a:solidFill>
                <a:latin typeface="Elsevier Display Light" panose="02000000000000000000" pitchFamily="50" charset="0"/>
              </a:rPr>
              <a:t> </a:t>
            </a:r>
            <a:endParaRPr lang="en-US" sz="2000" dirty="0" smtClean="0">
              <a:solidFill>
                <a:srgbClr val="FF870A"/>
              </a:solidFill>
              <a:latin typeface="Elsevier Display Light" panose="02000000000000000000" pitchFamily="50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rgbClr val="FF870A"/>
                </a:solidFill>
                <a:latin typeface="Elsevier Display Light" panose="02000000000000000000" pitchFamily="50" charset="0"/>
              </a:rPr>
              <a:t>24 June- 12pm Amman time</a:t>
            </a:r>
          </a:p>
          <a:p>
            <a:pPr algn="ctr"/>
            <a:r>
              <a:rPr lang="ar-SA" sz="2400" dirty="0" smtClean="0">
                <a:solidFill>
                  <a:srgbClr val="FF870A"/>
                </a:solidFill>
                <a:latin typeface="Elsevier Display Light" panose="02000000000000000000" pitchFamily="50" charset="0"/>
              </a:rPr>
              <a:t>24 </a:t>
            </a:r>
            <a:r>
              <a:rPr lang="ar-SA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حزيران </a:t>
            </a:r>
            <a:r>
              <a:rPr lang="ar-SA" sz="2400" dirty="0" smtClean="0">
                <a:solidFill>
                  <a:srgbClr val="FF870A"/>
                </a:solidFill>
                <a:latin typeface="Elsevier Display Light" panose="02000000000000000000" pitchFamily="50" charset="0"/>
              </a:rPr>
              <a:t>2020</a:t>
            </a:r>
            <a:endParaRPr lang="ar-JO" sz="2400" dirty="0" smtClean="0">
              <a:solidFill>
                <a:srgbClr val="FF870A"/>
              </a:solidFill>
              <a:latin typeface="Elsevier Display Light" panose="02000000000000000000" pitchFamily="50" charset="0"/>
            </a:endParaRPr>
          </a:p>
          <a:p>
            <a:pPr algn="ctr"/>
            <a:r>
              <a:rPr lang="ar-SA" sz="2400" dirty="0" smtClean="0">
                <a:solidFill>
                  <a:srgbClr val="FF870A"/>
                </a:solidFill>
                <a:latin typeface="Elsevier Display Light" panose="02000000000000000000" pitchFamily="50" charset="0"/>
              </a:rPr>
              <a:t>الساعة </a:t>
            </a:r>
            <a:r>
              <a:rPr lang="ar-SA" sz="2400" dirty="0">
                <a:solidFill>
                  <a:srgbClr val="FF870A"/>
                </a:solidFill>
                <a:latin typeface="Elsevier Display Light" panose="02000000000000000000" pitchFamily="50" charset="0"/>
              </a:rPr>
              <a:t>12:00 ظهرا بتوقيت الأردن</a:t>
            </a:r>
            <a:endParaRPr lang="en-US" sz="2400" dirty="0">
              <a:solidFill>
                <a:srgbClr val="FF870A"/>
              </a:solidFill>
              <a:latin typeface="Elsevier Display Light" panose="02000000000000000000" pitchFamily="50" charset="0"/>
            </a:endParaRPr>
          </a:p>
          <a:p>
            <a:pPr marL="285751" indent="-285751">
              <a:spcBef>
                <a:spcPts val="600"/>
              </a:spcBef>
              <a:buClr>
                <a:srgbClr val="FF87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About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the AARU Journal platform</a:t>
            </a:r>
          </a:p>
          <a:p>
            <a:pPr marL="285751" indent="-285751">
              <a:spcBef>
                <a:spcPts val="600"/>
              </a:spcBef>
              <a:buClr>
                <a:srgbClr val="FF870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AARU User Case study sharing</a:t>
            </a:r>
          </a:p>
          <a:p>
            <a:pPr marL="285751" indent="-285751">
              <a:spcBef>
                <a:spcPts val="600"/>
              </a:spcBef>
              <a:buClr>
                <a:srgbClr val="FF870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lsevier Display Light" panose="02000000000000000000" pitchFamily="50" charset="0"/>
              </a:rPr>
              <a:t>Q&amp;A</a:t>
            </a:r>
          </a:p>
          <a:p>
            <a:pPr marL="285751" indent="-285751">
              <a:buClr>
                <a:srgbClr val="FF870A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lsevier Display Light" panose="02000000000000000000" pitchFamily="50" charset="0"/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xmlns="" id="{E086A71E-3101-4634-83B5-C46BAACFFA7F}"/>
              </a:ext>
            </a:extLst>
          </p:cNvPr>
          <p:cNvSpPr/>
          <p:nvPr/>
        </p:nvSpPr>
        <p:spPr>
          <a:xfrm>
            <a:off x="2002970" y="3252854"/>
            <a:ext cx="5593217" cy="1082093"/>
          </a:xfrm>
          <a:prstGeom prst="rect">
            <a:avLst/>
          </a:prstGeom>
          <a:solidFill>
            <a:srgbClr val="FF8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lsevier Display Light" panose="02000000000000000000" pitchFamily="50" charset="0"/>
              </a:rPr>
              <a:t>Register Here for Webinar</a:t>
            </a:r>
          </a:p>
        </p:txBody>
      </p:sp>
      <p:pic>
        <p:nvPicPr>
          <p:cNvPr id="12" name="Picture 11" descr="A close up of a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xmlns="" id="{32B1343E-9A99-4D1F-9DE3-2ECCF7263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42" y="267722"/>
            <a:ext cx="1340655" cy="13406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6A3218-3794-48B5-A88E-A4824D161E45}"/>
              </a:ext>
            </a:extLst>
          </p:cNvPr>
          <p:cNvSpPr/>
          <p:nvPr/>
        </p:nvSpPr>
        <p:spPr>
          <a:xfrm>
            <a:off x="562078" y="5170012"/>
            <a:ext cx="6759729" cy="4399309"/>
          </a:xfrm>
          <a:prstGeom prst="rect">
            <a:avLst/>
          </a:prstGeom>
          <a:noFill/>
          <a:ln w="133350" cmpd="thickThin">
            <a:solidFill>
              <a:srgbClr val="FF8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xmlns="" id="{60FE0C17-9948-40FB-A093-7BEA5AC40F48}"/>
              </a:ext>
            </a:extLst>
          </p:cNvPr>
          <p:cNvSpPr/>
          <p:nvPr/>
        </p:nvSpPr>
        <p:spPr>
          <a:xfrm>
            <a:off x="0" y="1674052"/>
            <a:ext cx="7596188" cy="160057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lsevier Display Light" panose="02000000000000000000" pitchFamily="50" charset="0"/>
              </a:rPr>
              <a:t>ARAB JOURNALS PLATFORM </a:t>
            </a:r>
            <a:r>
              <a:rPr lang="en-GB" sz="2800" dirty="0" smtClean="0">
                <a:latin typeface="Elsevier Display Light" panose="02000000000000000000" pitchFamily="50" charset="0"/>
              </a:rPr>
              <a:t>WEBINAR</a:t>
            </a:r>
          </a:p>
          <a:p>
            <a:pPr algn="ctr"/>
            <a:r>
              <a:rPr lang="ar-JO" sz="2800" dirty="0" smtClean="0">
                <a:latin typeface="Elsevier Display Light" panose="02000000000000000000" pitchFamily="50" charset="0"/>
              </a:rPr>
              <a:t>منصة الدوريات العربي</a:t>
            </a:r>
            <a:endParaRPr lang="en-GB" sz="2800" dirty="0">
              <a:latin typeface="Elsevier Display Light" panose="02000000000000000000" pitchFamily="50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00A1FCD-1345-4F4D-8A08-BFC7A30F5A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3" y="4704236"/>
            <a:ext cx="2529283" cy="3119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722781-5F05-439F-88E5-4A02916ACCF9}"/>
              </a:ext>
            </a:extLst>
          </p:cNvPr>
          <p:cNvSpPr txBox="1"/>
          <p:nvPr/>
        </p:nvSpPr>
        <p:spPr>
          <a:xfrm>
            <a:off x="3363687" y="4638562"/>
            <a:ext cx="179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Elsevier Display Light" panose="02000000000000000000" pitchFamily="50" charset="0"/>
              </a:rPr>
              <a:t>empowered by</a:t>
            </a:r>
          </a:p>
        </p:txBody>
      </p:sp>
      <p:pic>
        <p:nvPicPr>
          <p:cNvPr id="29" name="Picture 28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3E78A0D4-B28E-404B-9CEA-5AA00D3DF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6" y="9701404"/>
            <a:ext cx="906545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A50787C648B4D8B826BB62D6AC2FA" ma:contentTypeVersion="0" ma:contentTypeDescription="Create a new document." ma:contentTypeScope="" ma:versionID="64ba3e4f7d7d2ff68945364e4b988724">
  <xsd:schema xmlns:xsd="http://www.w3.org/2001/XMLSchema" xmlns:xs="http://www.w3.org/2001/XMLSchema" xmlns:p="http://schemas.microsoft.com/office/2006/metadata/properties" xmlns:ns2="c7a6330d-412d-4ad4-b6b5-ba6c2f765c50" targetNamespace="http://schemas.microsoft.com/office/2006/metadata/properties" ma:root="true" ma:fieldsID="65e2a4a79291689f496ed41f52264321" ns2:_="">
    <xsd:import namespace="c7a6330d-412d-4ad4-b6b5-ba6c2f765c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330d-412d-4ad4-b6b5-ba6c2f765c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a6330d-412d-4ad4-b6b5-ba6c2f765c50">KQMK4WHZNSPF-8-694</_dlc_DocId>
    <_dlc_DocIdUrl xmlns="c7a6330d-412d-4ad4-b6b5-ba6c2f765c50">
      <Url>https://aaru.ju.edu.jo/_layouts/DocIdRedir.aspx?ID=KQMK4WHZNSPF-8-694</Url>
      <Description>KQMK4WHZNSPF-8-694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E022C88-0C49-4E9D-9709-6A26C4FAC952}"/>
</file>

<file path=customXml/itemProps2.xml><?xml version="1.0" encoding="utf-8"?>
<ds:datastoreItem xmlns:ds="http://schemas.openxmlformats.org/officeDocument/2006/customXml" ds:itemID="{82D6C008-842A-4D02-9953-C67522297E01}"/>
</file>

<file path=customXml/itemProps3.xml><?xml version="1.0" encoding="utf-8"?>
<ds:datastoreItem xmlns:ds="http://schemas.openxmlformats.org/officeDocument/2006/customXml" ds:itemID="{D2923C07-1431-449B-9955-1347AD7471B9}"/>
</file>

<file path=customXml/itemProps4.xml><?xml version="1.0" encoding="utf-8"?>
<ds:datastoreItem xmlns:ds="http://schemas.openxmlformats.org/officeDocument/2006/customXml" ds:itemID="{37997A4E-E2FD-4226-85D7-A527F2CE93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49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Elsevier Display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Filippucci, Itir (ELS)</dc:creator>
  <cp:lastModifiedBy>DR.ahmad ALMAGALI</cp:lastModifiedBy>
  <cp:revision>12</cp:revision>
  <dcterms:created xsi:type="dcterms:W3CDTF">2020-06-11T11:45:56Z</dcterms:created>
  <dcterms:modified xsi:type="dcterms:W3CDTF">2020-06-16T10:04:49Z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0x010100656A50787C648B4D8B826BB62D6AC2FA</vt:lpwstr>
  </property>
  <property fmtid="{D5CDD505-2E9C-101B-9397-08002B2CF9AE}" pid="3" name="_dlc_DocIdItemGuid">
    <vt:lpwstr>f3c6414e-fe49-4495-95cc-50ea99a10bae</vt:lpwstr>
  </property>
</Properties>
</file>